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9" r:id="rId3"/>
    <p:sldId id="277" r:id="rId4"/>
    <p:sldId id="278" r:id="rId5"/>
    <p:sldId id="619" r:id="rId6"/>
    <p:sldId id="279" r:id="rId7"/>
    <p:sldId id="626" r:id="rId8"/>
    <p:sldId id="627" r:id="rId9"/>
    <p:sldId id="639" r:id="rId10"/>
    <p:sldId id="629" r:id="rId11"/>
    <p:sldId id="628" r:id="rId12"/>
    <p:sldId id="640" r:id="rId13"/>
    <p:sldId id="261" r:id="rId14"/>
    <p:sldId id="634" r:id="rId15"/>
    <p:sldId id="635" r:id="rId16"/>
    <p:sldId id="636" r:id="rId17"/>
    <p:sldId id="630" r:id="rId18"/>
    <p:sldId id="263" r:id="rId19"/>
    <p:sldId id="265" r:id="rId20"/>
    <p:sldId id="266" r:id="rId21"/>
    <p:sldId id="268" r:id="rId22"/>
    <p:sldId id="269" r:id="rId23"/>
    <p:sldId id="632" r:id="rId24"/>
    <p:sldId id="633" r:id="rId25"/>
    <p:sldId id="63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7992-54C8-4EF7-9E27-CBFFFC72EC1E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F7498-8675-4C3A-9A9C-E112EA480F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22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2B2D22-9817-4C97-A31D-657E08137763}" type="slidenum">
              <a:rPr lang="nl-NL" smtClean="0">
                <a:latin typeface="Arial" pitchFamily="34" charset="0"/>
              </a:rPr>
              <a:pPr/>
              <a:t>4</a:t>
            </a:fld>
            <a:endParaRPr lang="nl-NL">
              <a:latin typeface="Arial" pitchFamily="34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8A43E-719A-4502-9D39-660CD7A46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78119D-B36C-4B4F-B0CD-FB87504C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21F181-B03B-4B10-B132-09CC207C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A59206-3936-4CED-8458-603BEBC9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92EE2D-8259-43E3-9755-102BBA88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084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C6C1-5879-43D5-86D3-ABA7A92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D70981-FE59-403C-8E21-B632E4E5F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071DEB-E8BF-46E8-B1E9-C2239A37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7B0063-A6FE-4949-B13C-B4F28D77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846B34-B4E2-4BF0-8B6E-70B4D7CB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90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F12E01-52BF-416E-85DF-7EBB634D1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73F696-584D-44C2-A209-D0D854F16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4B353-94FE-4293-A7CF-B272C809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DB3ECE-C857-4453-9B32-1C329BB0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B7C59-CB7A-4570-94B9-144EABAC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58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667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3779692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</p:spPr>
        <p:txBody>
          <a:bodyPr>
            <a:normAutofit/>
          </a:bodyPr>
          <a:lstStyle>
            <a:lvl1pPr>
              <a:defRPr sz="3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276872"/>
            <a:ext cx="10972800" cy="4464496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§"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6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>
              <a:buFont typeface="Wingdings" panose="05000000000000000000" pitchFamily="2" charset="2"/>
              <a:buChar char="§"/>
              <a:defRPr sz="213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8229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2276873"/>
            <a:ext cx="5384800" cy="44644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2276873"/>
            <a:ext cx="5384800" cy="44539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90403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70996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863419" y="1186408"/>
            <a:ext cx="10465163" cy="469086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949281"/>
            <a:ext cx="7315200" cy="804863"/>
          </a:xfrm>
        </p:spPr>
        <p:txBody>
          <a:bodyPr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35306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864" y="2575287"/>
            <a:ext cx="5891808" cy="294590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2543605" y="2686327"/>
            <a:ext cx="3709259" cy="360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10032437" y="5517234"/>
            <a:ext cx="211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2543605" y="1281241"/>
            <a:ext cx="412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258190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0" name="Picture 2" descr="5056 GN PPsjabloon"/>
          <p:cNvPicPr>
            <a:picLocks noChangeAspect="1" noChangeArrowheads="1"/>
          </p:cNvPicPr>
          <p:nvPr userDrawn="1"/>
        </p:nvPicPr>
        <p:blipFill>
          <a:blip r:embed="rId3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 userDrawn="1"/>
        </p:nvSpPr>
        <p:spPr>
          <a:xfrm>
            <a:off x="2639616" y="5013177"/>
            <a:ext cx="7680853" cy="22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6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</p:spTree>
    <p:extLst>
      <p:ext uri="{BB962C8B-B14F-4D97-AF65-F5344CB8AC3E}">
        <p14:creationId xmlns:p14="http://schemas.microsoft.com/office/powerpoint/2010/main" val="3066840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3FF8-0F2D-408A-8071-DF74B7064F6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8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0AB1D-94B2-4666-8B93-A2A34759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E4A95F-5F25-4BBD-9282-78D5D0A9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BD973-3E26-44A7-80DB-3DA956F6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C99A9A-6994-4C46-8B14-4B4912CD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B10B98-1759-4703-B65C-A246E6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72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5FC2-BC49-4686-8949-540D288E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480BFD-0E06-473E-9EE5-EA9368EC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F2DAD2-6CE3-4055-BB87-5E04CAA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45DC09-4B25-4149-BBEE-2A206C3C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2024D7-29C9-4A71-993F-1CD7283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BFDBC-E04E-479E-9DB9-F243EA2D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A963E-8B01-44B0-A408-A348DC272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B1CDEB-5B1D-48C4-85C1-DDF3D854D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1AF3D99-8A9A-4235-9864-D9812FB2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ABC8BF-7D3A-4B8D-9CD0-E1F3CF7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61FAB4-6681-45F9-B282-92988516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97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B298-F609-4E18-B7C5-E452619E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78C990C-3266-4D3F-9507-1FFE1FED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0C93F7-CDD5-4242-A5E2-8D9CF5E4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EEDA6B-0A8D-44D5-9852-6D90FBFA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C994556-E618-4CD1-AB63-7A1131849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3B79F26-FD3E-417C-9E7D-ABA79A66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54B09D8-357D-46BF-8563-CA322A0C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3D10061-ACAD-4EBC-BE34-48695B40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14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164D8-57B2-4E56-8C5E-F29BF20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B8F663B-0A26-4BC3-AB23-9698711F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573A1E-3B79-478A-A695-672812A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CD18A6-F0C6-40A7-A960-3D2302FF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57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E657B4-5EEB-4A5D-8B64-7BC43B3D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901DC-D11B-408C-84B5-1496AFD7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FB85E-2B60-44DB-9778-40628E2B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30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22EE3-140F-4DCB-B29D-D240B43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E8692-C1F6-49A9-B731-554838F3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20D6A7-A202-4650-9825-FFE9E237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FC1312-751B-46FE-9217-EAACA7EE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41CB71-73DE-4436-8467-C7CE8C99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F4155B-99C1-4845-B28E-8DC2D325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58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6D73A-51EC-430B-9099-AC252BA9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2798FAD-182E-4A45-9B6B-11E9F3820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A95575-94CA-4440-88A1-79E078B08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DB6F61-389E-4BB3-94A4-CD59A70C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559DEF5-B517-488A-AE9C-BA5EE3B4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1D7D53-9CE6-410F-AE1B-35FDBD7F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7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FD8BDE0-5943-4067-9E63-A9B03B7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7FA2E8-3769-417F-B2DD-3F8389360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186E5E-F7F1-4E73-9AF2-610474C7B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2BA0-D605-4B73-854E-1A1D25016A50}" type="datetimeFigureOut">
              <a:rPr lang="nl-NL" smtClean="0"/>
              <a:t>1-7-2020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FF6C5-9113-4414-B696-C672A6546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387F27-337E-4578-ACE4-E3B101DB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08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2276872"/>
            <a:ext cx="109728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086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42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hyperlink" Target="https://github.com/Geonovum/imkl2015-review/issues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hyperlink" Target="https://github.com/kadaster/klic-win/issues" TargetMode="Externa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hyperlink" Target="https://zakelijk.kadaster.nl/programma-klic-win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egister.geostandaarden.nl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02C795E5-F3E4-400A-B7A9-D417E48E8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828800"/>
            <a:ext cx="6705600" cy="502920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AF5A6EB-8E40-4B7B-AB33-4C91EE8D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91"/>
            <a:ext cx="6858000" cy="123825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23F0342B-DEB7-457D-8791-9DCC4975EA41}"/>
              </a:ext>
            </a:extLst>
          </p:cNvPr>
          <p:cNvSpPr/>
          <p:nvPr/>
        </p:nvSpPr>
        <p:spPr>
          <a:xfrm>
            <a:off x="7281862" y="-21991"/>
            <a:ext cx="66167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Donderdag 2 juli 2020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F99977-0703-4570-9502-C56A7F1C39B1}"/>
              </a:ext>
            </a:extLst>
          </p:cNvPr>
          <p:cNvSpPr/>
          <p:nvPr/>
        </p:nvSpPr>
        <p:spPr>
          <a:xfrm>
            <a:off x="29912" y="1242197"/>
            <a:ext cx="12371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 WION naar WIBON, KLIC vanuit verschillende invalshoeken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FFFE954-E228-48EA-92BF-2688C3CC1283}"/>
              </a:ext>
            </a:extLst>
          </p:cNvPr>
          <p:cNvSpPr/>
          <p:nvPr/>
        </p:nvSpPr>
        <p:spPr>
          <a:xfrm>
            <a:off x="124482" y="2326940"/>
            <a:ext cx="4896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</a:t>
            </a:r>
          </a:p>
          <a:p>
            <a:pPr algn="ctr"/>
            <a:r>
              <a:rPr lang="nl-N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 belangrijke basis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B472B0F-1DE0-4686-8041-3839BA87E9B2}"/>
              </a:ext>
            </a:extLst>
          </p:cNvPr>
          <p:cNvSpPr/>
          <p:nvPr/>
        </p:nvSpPr>
        <p:spPr>
          <a:xfrm>
            <a:off x="2685088" y="4914193"/>
            <a:ext cx="2568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Paul Janssen</a:t>
            </a:r>
          </a:p>
          <a:p>
            <a:r>
              <a:rPr lang="nl-NL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(p.janssen@geonovum.nl)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EB61B-A05C-4CD9-95B3-AF7E2E1E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2" y="4914193"/>
            <a:ext cx="2400300" cy="13811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162A46A-A218-4286-8037-9CB05E093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" y="6489450"/>
            <a:ext cx="4150025" cy="307777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26A5DB28-54B0-4D91-8002-DD390555A107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CE0ADEA-E9F6-4594-A391-CA1DB39494F6}"/>
              </a:ext>
            </a:extLst>
          </p:cNvPr>
          <p:cNvSpPr/>
          <p:nvPr/>
        </p:nvSpPr>
        <p:spPr>
          <a:xfrm>
            <a:off x="9268485" y="289262"/>
            <a:ext cx="264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Amsterdam Metro &amp; Tram</a:t>
            </a:r>
          </a:p>
        </p:txBody>
      </p:sp>
    </p:spTree>
    <p:extLst>
      <p:ext uri="{BB962C8B-B14F-4D97-AF65-F5344CB8AC3E}">
        <p14:creationId xmlns:p14="http://schemas.microsoft.com/office/powerpoint/2010/main" val="48479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8112A7F-AA00-4905-8620-47203CFC1444}"/>
              </a:ext>
            </a:extLst>
          </p:cNvPr>
          <p:cNvSpPr/>
          <p:nvPr/>
        </p:nvSpPr>
        <p:spPr>
          <a:xfrm>
            <a:off x="0" y="0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beheer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42B9B7D-4B19-4041-BEA3-5947C0AD8CA9}"/>
              </a:ext>
            </a:extLst>
          </p:cNvPr>
          <p:cNvSpPr/>
          <p:nvPr/>
        </p:nvSpPr>
        <p:spPr>
          <a:xfrm>
            <a:off x="140320" y="1490009"/>
            <a:ext cx="94604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KLIC Technische Commissie Standaarden:</a:t>
            </a: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Graafsector, Netbeheerders, Kadaster, Geonovum, Overheid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B1B657A-01FC-4EDC-B0C2-BAD0990294EA}"/>
              </a:ext>
            </a:extLst>
          </p:cNvPr>
          <p:cNvSpPr/>
          <p:nvPr/>
        </p:nvSpPr>
        <p:spPr>
          <a:xfrm>
            <a:off x="140320" y="3965475"/>
            <a:ext cx="4314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https://github.com/kadaster/klic-win/issues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28973BC-4E6F-481A-A86A-5C39F51E8920}"/>
              </a:ext>
            </a:extLst>
          </p:cNvPr>
          <p:cNvSpPr/>
          <p:nvPr/>
        </p:nvSpPr>
        <p:spPr>
          <a:xfrm>
            <a:off x="140320" y="4549676"/>
            <a:ext cx="539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3"/>
              </a:rPr>
              <a:t>https://github.com/Geonovum/imkl2015-review/issues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E366852-6F07-4ACB-ABC3-84299510428F}"/>
              </a:ext>
            </a:extLst>
          </p:cNvPr>
          <p:cNvSpPr/>
          <p:nvPr/>
        </p:nvSpPr>
        <p:spPr>
          <a:xfrm>
            <a:off x="140320" y="3381275"/>
            <a:ext cx="462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4"/>
              </a:rPr>
              <a:t>https://zakelijk.kadaster.nl/programma-klic-win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46516C-23F9-433B-9DE6-6AFE16736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414041"/>
            <a:ext cx="4038600" cy="344395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072E03-9CB3-4181-814B-17CC2074B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487623"/>
            <a:ext cx="1648208" cy="47091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475B64C-AAE9-4E1B-8364-46D7EC168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58540"/>
            <a:ext cx="1181100" cy="9810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85B7CBA-B7EE-4FDF-9544-44148C072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722" y="5240614"/>
            <a:ext cx="1774649" cy="7196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CE2367-ACD2-42CB-84C2-18C092142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373" y="1623202"/>
            <a:ext cx="1590675" cy="3619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B1D7D21-DEC4-4AEB-9C6C-0E9DF3D35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5446" y="5963347"/>
            <a:ext cx="1919042" cy="7798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3B738D-B661-4C0F-95FF-A28759039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7004" y="1524545"/>
            <a:ext cx="574798" cy="55926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02A9D79-FD56-4536-9B7C-EE320401B9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5758" y="1542178"/>
            <a:ext cx="952500" cy="4286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E6AF3C-1409-4B7D-A484-F601539425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7750" y="326153"/>
            <a:ext cx="1504950" cy="50482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CEBD020-1832-49F4-9620-5B94AF879D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3628" y="5320088"/>
            <a:ext cx="747279" cy="63845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B21DB72-8B14-4268-87C0-65079CC2DD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1682" y="5461833"/>
            <a:ext cx="1853052" cy="43003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805E3ED-3C2A-4467-B5AF-DCDB3FA309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0099" y="184666"/>
            <a:ext cx="1590675" cy="77152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CC04A214-F77A-4CD9-8B94-1AB132E4F4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19462" y="6123265"/>
            <a:ext cx="1724025" cy="57150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B7C39DE7-D971-42F9-9D1B-7FFF9451BC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86695" y="2522480"/>
            <a:ext cx="1190625" cy="47625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55E35855-3B60-4547-B50E-D839E4375C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1100" y="6180586"/>
            <a:ext cx="1511337" cy="6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0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speelgoed&#10;&#10;Automatisch gegenereerde beschrijving">
            <a:extLst>
              <a:ext uri="{FF2B5EF4-FFF2-40B4-BE49-F238E27FC236}">
                <a16:creationId xmlns:a16="http://schemas.microsoft.com/office/drawing/2014/main" id="{9AE0D33F-273C-4FC0-B56D-27643A7F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28" y="1858104"/>
            <a:ext cx="6106343" cy="4884009"/>
          </a:xfr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D6C7BEF-03D2-446F-BA9F-77B8B5F647BB}"/>
              </a:ext>
            </a:extLst>
          </p:cNvPr>
          <p:cNvSpPr/>
          <p:nvPr/>
        </p:nvSpPr>
        <p:spPr>
          <a:xfrm>
            <a:off x="609600" y="270183"/>
            <a:ext cx="44720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1E1AE85-957C-4D0E-8729-65AACF786F96}"/>
              </a:ext>
            </a:extLst>
          </p:cNvPr>
          <p:cNvSpPr/>
          <p:nvPr/>
        </p:nvSpPr>
        <p:spPr>
          <a:xfrm>
            <a:off x="609600" y="1273329"/>
            <a:ext cx="337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 1.2.1 -&gt; 2.0</a:t>
            </a:r>
          </a:p>
        </p:txBody>
      </p:sp>
    </p:spTree>
    <p:extLst>
      <p:ext uri="{BB962C8B-B14F-4D97-AF65-F5344CB8AC3E}">
        <p14:creationId xmlns:p14="http://schemas.microsoft.com/office/powerpoint/2010/main" val="301186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6A485E83-4F4C-4A81-8771-232B240BA3D9}"/>
              </a:ext>
            </a:extLst>
          </p:cNvPr>
          <p:cNvSpPr/>
          <p:nvPr/>
        </p:nvSpPr>
        <p:spPr>
          <a:xfrm>
            <a:off x="1" y="6145967"/>
            <a:ext cx="12192000" cy="7378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FFFF00"/>
              </a:gs>
              <a:gs pos="100000">
                <a:srgbClr val="30F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2962701" y="1872159"/>
            <a:ext cx="2518671" cy="23557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0" y="1713429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401475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47C0CCE-6CCA-4502-991D-693E0EE2F783}"/>
              </a:ext>
            </a:extLst>
          </p:cNvPr>
          <p:cNvSpPr/>
          <p:nvPr/>
        </p:nvSpPr>
        <p:spPr>
          <a:xfrm>
            <a:off x="259963" y="6253286"/>
            <a:ext cx="10599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maart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E51CEDE-844B-4EC9-9B14-7EB8E4804FD8}"/>
              </a:ext>
            </a:extLst>
          </p:cNvPr>
          <p:cNvSpPr/>
          <p:nvPr/>
        </p:nvSpPr>
        <p:spPr>
          <a:xfrm>
            <a:off x="10463473" y="6289511"/>
            <a:ext cx="1333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oktober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9401984-683B-43F6-9B5B-0B8876794840}"/>
              </a:ext>
            </a:extLst>
          </p:cNvPr>
          <p:cNvSpPr/>
          <p:nvPr/>
        </p:nvSpPr>
        <p:spPr>
          <a:xfrm>
            <a:off x="5513221" y="6252708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juli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7E9783E-ECF5-498C-BFF7-E3B4F7AC5021}"/>
              </a:ext>
            </a:extLst>
          </p:cNvPr>
          <p:cNvSpPr/>
          <p:nvPr/>
        </p:nvSpPr>
        <p:spPr>
          <a:xfrm>
            <a:off x="-16232" y="6619"/>
            <a:ext cx="288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versie 2.0 update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777B0C3-9E08-478F-84F5-ABB0D1C18DD9}"/>
              </a:ext>
            </a:extLst>
          </p:cNvPr>
          <p:cNvSpPr/>
          <p:nvPr/>
        </p:nvSpPr>
        <p:spPr>
          <a:xfrm>
            <a:off x="6217470" y="1222410"/>
            <a:ext cx="529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Beheer en ontwikkeling proces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08162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BCDBEFC-285D-4C47-98EC-70803543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77" y="-121096"/>
            <a:ext cx="5381323" cy="3715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F1C5C2-7E50-41D9-99AE-70CCAAE4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2" y="1043335"/>
            <a:ext cx="6076978" cy="1143000"/>
          </a:xfrm>
        </p:spPr>
        <p:txBody>
          <a:bodyPr/>
          <a:lstStyle/>
          <a:p>
            <a:r>
              <a:rPr lang="nl-NL" dirty="0"/>
              <a:t>IMKL veranderpunten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53ABB2-5B29-467F-AEF4-1534AD48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93504"/>
            <a:ext cx="10972800" cy="4464496"/>
          </a:xfrm>
        </p:spPr>
        <p:txBody>
          <a:bodyPr>
            <a:normAutofit lnSpcReduction="10000"/>
          </a:bodyPr>
          <a:lstStyle/>
          <a:p>
            <a:r>
              <a:rPr lang="nl-NL" dirty="0"/>
              <a:t>50 tal issues:</a:t>
            </a:r>
          </a:p>
          <a:p>
            <a:pPr marL="0" indent="0">
              <a:buNone/>
            </a:pPr>
            <a:r>
              <a:rPr lang="nl-NL" dirty="0"/>
              <a:t>model, </a:t>
            </a:r>
            <a:r>
              <a:rPr lang="nl-NL" dirty="0" err="1"/>
              <a:t>pmkl</a:t>
            </a:r>
            <a:r>
              <a:rPr lang="nl-NL" dirty="0"/>
              <a:t>, </a:t>
            </a:r>
            <a:r>
              <a:rPr lang="nl-NL" dirty="0" err="1"/>
              <a:t>waardelijsten</a:t>
            </a:r>
            <a:endParaRPr lang="nl-NL" dirty="0"/>
          </a:p>
          <a:p>
            <a:r>
              <a:rPr lang="nl-NL" dirty="0"/>
              <a:t>Voorbeelden:</a:t>
            </a:r>
          </a:p>
          <a:p>
            <a:pPr lvl="1"/>
            <a:r>
              <a:rPr lang="nl-NL" sz="2400" dirty="0" err="1"/>
              <a:t>locatieWerkzaamheden</a:t>
            </a:r>
            <a:r>
              <a:rPr lang="nl-NL" sz="2400" dirty="0"/>
              <a:t> specificeren als BAG-Adres</a:t>
            </a:r>
          </a:p>
          <a:p>
            <a:pPr lvl="1"/>
            <a:r>
              <a:rPr lang="nl-NL" sz="2400" dirty="0"/>
              <a:t>Postcode is geen verplicht attribuut van een adres</a:t>
            </a:r>
          </a:p>
          <a:p>
            <a:pPr lvl="1"/>
            <a:r>
              <a:rPr lang="nl-NL" sz="2400" dirty="0"/>
              <a:t>Niet betrokken bijlage uit het IMKL halen (KLO-werkgroep "reduceren documenten")</a:t>
            </a:r>
          </a:p>
          <a:p>
            <a:pPr lvl="1"/>
            <a:r>
              <a:rPr lang="nl-NL" sz="2400" dirty="0"/>
              <a:t>Afsluiters niet (altijd) zichtbaar in een KLIC-viewer</a:t>
            </a:r>
          </a:p>
          <a:p>
            <a:pPr lvl="1"/>
            <a:r>
              <a:rPr lang="nl-NL" sz="2400" dirty="0"/>
              <a:t>Impact WIBON (breedband) op de KLIC standaarden (KLIC-WIN)</a:t>
            </a:r>
          </a:p>
        </p:txBody>
      </p:sp>
    </p:spTree>
    <p:extLst>
      <p:ext uri="{BB962C8B-B14F-4D97-AF65-F5344CB8AC3E}">
        <p14:creationId xmlns:p14="http://schemas.microsoft.com/office/powerpoint/2010/main" val="200243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507000E-4AA5-4258-8DCB-D4E4E0FF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305190"/>
            <a:ext cx="3971429" cy="424761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3E9E234-A807-4664-84F1-0C0C2C14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041650"/>
            <a:ext cx="7901940" cy="7747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8C2E410-CE40-4B12-943B-6F5954C19D77}"/>
              </a:ext>
            </a:extLst>
          </p:cNvPr>
          <p:cNvSpPr/>
          <p:nvPr/>
        </p:nvSpPr>
        <p:spPr>
          <a:xfrm>
            <a:off x="4108589" y="130519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nl-NL" sz="2400" dirty="0"/>
              <a:t>Impact WIBON (breedband) op de IMKL standaard</a:t>
            </a:r>
          </a:p>
        </p:txBody>
      </p:sp>
    </p:spTree>
    <p:extLst>
      <p:ext uri="{BB962C8B-B14F-4D97-AF65-F5344CB8AC3E}">
        <p14:creationId xmlns:p14="http://schemas.microsoft.com/office/powerpoint/2010/main" val="134473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A49CA-1CB1-40CB-B74C-A37B48E5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78372"/>
            <a:ext cx="5372100" cy="872728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Visualisatie </a:t>
            </a:r>
            <a:r>
              <a:rPr lang="nl-NL" sz="2400" dirty="0" err="1"/>
              <a:t>extraDetailInfo</a:t>
            </a:r>
            <a:r>
              <a:rPr lang="nl-NL" sz="2400" dirty="0"/>
              <a:t>: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D42435-D09A-463D-BF1E-6D20182F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971800"/>
            <a:ext cx="5121275" cy="1825467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7E9F681-C1FD-4712-995E-49C615F27587}"/>
              </a:ext>
            </a:extLst>
          </p:cNvPr>
          <p:cNvSpPr/>
          <p:nvPr/>
        </p:nvSpPr>
        <p:spPr>
          <a:xfrm>
            <a:off x="-16232" y="6619"/>
            <a:ext cx="399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Voorbeeld visualisatieaanpassing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CACCA23-11AD-49E4-AC8B-C180553FAB3E}"/>
              </a:ext>
            </a:extLst>
          </p:cNvPr>
          <p:cNvSpPr txBox="1">
            <a:spLocks/>
          </p:cNvSpPr>
          <p:nvPr/>
        </p:nvSpPr>
        <p:spPr>
          <a:xfrm>
            <a:off x="1158081" y="2451100"/>
            <a:ext cx="3338512" cy="563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Was                   Wordt</a:t>
            </a:r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428FC44-021B-4A74-99A3-1BAA92B7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02688"/>
            <a:ext cx="4533900" cy="292631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C99AA8E-DB32-4B55-B48E-EE76D8EE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828961"/>
            <a:ext cx="4533900" cy="3066661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78693EC7-96D8-4DD8-BFC3-09BB9C62ECEF}"/>
              </a:ext>
            </a:extLst>
          </p:cNvPr>
          <p:cNvSpPr txBox="1">
            <a:spLocks/>
          </p:cNvSpPr>
          <p:nvPr/>
        </p:nvSpPr>
        <p:spPr>
          <a:xfrm>
            <a:off x="8981281" y="0"/>
            <a:ext cx="937419" cy="5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Was</a:t>
            </a:r>
            <a:endParaRPr lang="nl-NL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98922A2-FD95-4340-A083-3693A4EA3290}"/>
              </a:ext>
            </a:extLst>
          </p:cNvPr>
          <p:cNvSpPr txBox="1">
            <a:spLocks/>
          </p:cNvSpPr>
          <p:nvPr/>
        </p:nvSpPr>
        <p:spPr>
          <a:xfrm>
            <a:off x="9153527" y="3393724"/>
            <a:ext cx="3338512" cy="5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Wordt</a:t>
            </a:r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F9A3EF5-0B65-486A-B134-E025570EB85C}"/>
              </a:ext>
            </a:extLst>
          </p:cNvPr>
          <p:cNvSpPr txBox="1">
            <a:spLocks/>
          </p:cNvSpPr>
          <p:nvPr/>
        </p:nvSpPr>
        <p:spPr>
          <a:xfrm>
            <a:off x="6096000" y="1768872"/>
            <a:ext cx="2064543" cy="49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EV vlakken</a:t>
            </a:r>
          </a:p>
          <a:p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8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A56C4C2-D640-48A2-B5BD-A0F05DF56E30}"/>
              </a:ext>
            </a:extLst>
          </p:cNvPr>
          <p:cNvSpPr/>
          <p:nvPr/>
        </p:nvSpPr>
        <p:spPr>
          <a:xfrm>
            <a:off x="0" y="0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onderdelen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52927A5-8198-43EA-9950-551C7A2AB7AB}"/>
              </a:ext>
            </a:extLst>
          </p:cNvPr>
          <p:cNvSpPr/>
          <p:nvPr/>
        </p:nvSpPr>
        <p:spPr>
          <a:xfrm>
            <a:off x="156029" y="1172938"/>
            <a:ext cx="349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https://register.geostandaarden.nl/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3230E9C-9EEB-4D1F-B676-5AB94B77C533}"/>
              </a:ext>
            </a:extLst>
          </p:cNvPr>
          <p:cNvSpPr/>
          <p:nvPr/>
        </p:nvSpPr>
        <p:spPr>
          <a:xfrm>
            <a:off x="4705701" y="1172938"/>
            <a:ext cx="4730399" cy="5305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IMKL_Dataspecificatie_2.0io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Objectcatalogus_2.0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object-attributen-ExtraRegels.xlsx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- 2.0io waardelijsten.xlsx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PMKL-Handreiking-visualisatie_2.0io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Symbology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imkl-wibon2.0.xsd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Imkl-waardelijsten-2.0io.rdf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conceptenregister 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3ADC234-0C61-4649-AC3C-3BA3B0FE6D28}"/>
              </a:ext>
            </a:extLst>
          </p:cNvPr>
          <p:cNvSpPr/>
          <p:nvPr/>
        </p:nvSpPr>
        <p:spPr>
          <a:xfrm>
            <a:off x="355600" y="3059668"/>
            <a:ext cx="2459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Consultatie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Plan: Juli-Augustus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1CB56B4-A66C-4D53-B5C2-412D4552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2" y="4010025"/>
            <a:ext cx="3019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8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F12EC18-FE7D-4ECF-AAE5-E6B289F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0" y="185735"/>
            <a:ext cx="5076825" cy="6486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84ED0FC-79ED-4709-8FEC-07269DA8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2"/>
            <a:ext cx="46709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555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D82C605-5F5E-484E-B471-062913DE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70" y="0"/>
            <a:ext cx="10051230" cy="6858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6DA7021-4853-41C9-BAA2-817AF1E87AF7}"/>
              </a:ext>
            </a:extLst>
          </p:cNvPr>
          <p:cNvSpPr/>
          <p:nvPr/>
        </p:nvSpPr>
        <p:spPr>
          <a:xfrm>
            <a:off x="0" y="0"/>
            <a:ext cx="18615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IMKLv</a:t>
            </a:r>
            <a:r>
              <a:rPr lang="nl-NL" dirty="0"/>
              <a:t> 2.0io</a:t>
            </a:r>
          </a:p>
          <a:p>
            <a:r>
              <a:rPr lang="nl-NL" dirty="0"/>
              <a:t>object-attributen-</a:t>
            </a:r>
          </a:p>
          <a:p>
            <a:r>
              <a:rPr lang="nl-NL" dirty="0" err="1"/>
              <a:t>ExtraRegels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516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60D4BD3-AB16-4CBC-9F0A-7432E7D1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00012"/>
            <a:ext cx="11953875" cy="665797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AF95E3B6-4E18-4DC9-9C8A-BB34EDF26ACB}"/>
              </a:ext>
            </a:extLst>
          </p:cNvPr>
          <p:cNvSpPr/>
          <p:nvPr/>
        </p:nvSpPr>
        <p:spPr>
          <a:xfrm>
            <a:off x="363243" y="0"/>
            <a:ext cx="25346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Waardelijst</a:t>
            </a:r>
          </a:p>
        </p:txBody>
      </p:sp>
    </p:spTree>
    <p:extLst>
      <p:ext uri="{BB962C8B-B14F-4D97-AF65-F5344CB8AC3E}">
        <p14:creationId xmlns:p14="http://schemas.microsoft.com/office/powerpoint/2010/main" val="357563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68E41-F67C-4A21-9EE9-FA2521D2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7285"/>
            <a:ext cx="10972800" cy="4464496"/>
          </a:xfrm>
        </p:spPr>
        <p:txBody>
          <a:bodyPr>
            <a:normAutofit lnSpcReduction="10000"/>
          </a:bodyPr>
          <a:lstStyle/>
          <a:p>
            <a:r>
              <a:rPr lang="nl-NL" dirty="0"/>
              <a:t>IMKL is een </a:t>
            </a:r>
            <a:r>
              <a:rPr lang="nl-NL" dirty="0" err="1"/>
              <a:t>geo</a:t>
            </a:r>
            <a:r>
              <a:rPr lang="nl-NL" dirty="0"/>
              <a:t>-standaard</a:t>
            </a:r>
          </a:p>
          <a:p>
            <a:r>
              <a:rPr lang="nl-NL" dirty="0"/>
              <a:t>Stelsel van </a:t>
            </a:r>
            <a:r>
              <a:rPr lang="nl-NL" dirty="0" err="1"/>
              <a:t>geo</a:t>
            </a:r>
            <a:r>
              <a:rPr lang="nl-NL" dirty="0"/>
              <a:t>-Standaarden</a:t>
            </a:r>
          </a:p>
          <a:p>
            <a:r>
              <a:rPr lang="nl-NL" dirty="0"/>
              <a:t>IMKL </a:t>
            </a:r>
            <a:r>
              <a:rPr lang="nl-NL" dirty="0" err="1"/>
              <a:t>use</a:t>
            </a:r>
            <a:r>
              <a:rPr lang="nl-NL" dirty="0"/>
              <a:t> case: WIBON, KLIC, INSPIRE</a:t>
            </a:r>
          </a:p>
          <a:p>
            <a:r>
              <a:rPr lang="nl-NL" dirty="0"/>
              <a:t>IMKL beheer</a:t>
            </a:r>
          </a:p>
          <a:p>
            <a:r>
              <a:rPr lang="nl-NL" dirty="0"/>
              <a:t>KLIC architectuur</a:t>
            </a:r>
          </a:p>
          <a:p>
            <a:r>
              <a:rPr lang="nl-NL" dirty="0"/>
              <a:t>IMKL onderdelen</a:t>
            </a:r>
          </a:p>
          <a:p>
            <a:r>
              <a:rPr lang="nl-NL" dirty="0"/>
              <a:t>IMKL versie 2.0 update</a:t>
            </a:r>
          </a:p>
          <a:p>
            <a:r>
              <a:rPr lang="nl-NL" dirty="0"/>
              <a:t>IMKL afstemming met 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113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EC64C37-10EE-4D66-A4C4-71E697AA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" y="0"/>
            <a:ext cx="554572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7C44CD5-0409-423E-9583-79D6921C1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26" y="1455575"/>
            <a:ext cx="4598955" cy="47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BFCEA6-A160-483A-B62B-29C70DFE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323470"/>
            <a:ext cx="8382270" cy="642023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35A363E-0FCE-4895-AA77-0BD9D5142CBB}"/>
              </a:ext>
            </a:extLst>
          </p:cNvPr>
          <p:cNvSpPr/>
          <p:nvPr/>
        </p:nvSpPr>
        <p:spPr>
          <a:xfrm>
            <a:off x="8099241" y="62213"/>
            <a:ext cx="3864157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&lt;?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xml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version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="1.0" 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encoding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="UTF-8"?&gt;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nl-NL" dirty="0">
                <a:solidFill>
                  <a:srgbClr val="0000F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&lt;!--</a:t>
            </a:r>
            <a:r>
              <a:rPr lang="nl-NL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Changelog.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======================</a:t>
            </a:r>
          </a:p>
          <a:p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General: Changes to the 1.2.1 schema are indicated by "adapted 4-2.0".</a:t>
            </a:r>
          </a:p>
          <a:p>
            <a:r>
              <a:rPr lang="en-US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Startversion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is imkl2015-wion.xsd version 1.2.1 published on https://register.geostandaarden.nl/gmlapplicatieschema/imkl2015/1.2.1/imkl2015-wion.xsd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======================</a:t>
            </a:r>
          </a:p>
          <a:p>
            <a:endParaRPr lang="nl-NL" b="1" dirty="0">
              <a:solidFill>
                <a:srgbClr val="80808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2020-06-16: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Version: 2.0io20200616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Informatiepolygoon: </a:t>
            </a:r>
            <a:r>
              <a:rPr lang="nl-NL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definition</a:t>
            </a:r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added</a:t>
            </a:r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 Definition 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Een informatiepolygoon is de weergave door een grondroerder van het gebied, waarvoor gebiedsinformatie wordt gevraagd. "&gt;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6181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73EF-9519-4E56-BB27-31C4827D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42881"/>
            <a:ext cx="4599215" cy="1143000"/>
          </a:xfrm>
        </p:spPr>
        <p:txBody>
          <a:bodyPr/>
          <a:lstStyle/>
          <a:p>
            <a:r>
              <a:rPr lang="nl-NL" dirty="0"/>
              <a:t>NLCS en IMKL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9AA2BD1-F2F4-464D-A894-C11A1694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809751"/>
            <a:ext cx="8778421" cy="51625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9ABFDD-E197-40D5-AA22-47050D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532" y="0"/>
            <a:ext cx="4276725" cy="42100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6FF8F8E5-A7E4-478B-BE85-995840B58FC3}"/>
              </a:ext>
            </a:extLst>
          </p:cNvPr>
          <p:cNvSpPr/>
          <p:nvPr/>
        </p:nvSpPr>
        <p:spPr>
          <a:xfrm>
            <a:off x="0" y="-41785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afstemming met …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7BCEFA7-4B72-4DB8-9F76-F48AB189A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285881"/>
            <a:ext cx="10972800" cy="1313600"/>
          </a:xfrm>
        </p:spPr>
        <p:txBody>
          <a:bodyPr/>
          <a:lstStyle/>
          <a:p>
            <a:r>
              <a:rPr lang="nl-NL" dirty="0"/>
              <a:t>Dit zou kunnen</a:t>
            </a:r>
          </a:p>
        </p:txBody>
      </p:sp>
    </p:spTree>
    <p:extLst>
      <p:ext uri="{BB962C8B-B14F-4D97-AF65-F5344CB8AC3E}">
        <p14:creationId xmlns:p14="http://schemas.microsoft.com/office/powerpoint/2010/main" val="62532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2F3B2-03B0-41E8-8E38-01D303C8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4" y="0"/>
            <a:ext cx="3848100" cy="1143000"/>
          </a:xfrm>
        </p:spPr>
        <p:txBody>
          <a:bodyPr/>
          <a:lstStyle/>
          <a:p>
            <a:r>
              <a:rPr lang="nl-NL" dirty="0"/>
              <a:t>IMBOR en IMKL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C0961B-ACC8-49E2-915E-95080209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378800"/>
            <a:ext cx="10972800" cy="1313600"/>
          </a:xfrm>
        </p:spPr>
        <p:txBody>
          <a:bodyPr/>
          <a:lstStyle/>
          <a:p>
            <a:r>
              <a:rPr lang="nl-NL" dirty="0"/>
              <a:t>In proces: </a:t>
            </a:r>
            <a:r>
              <a:rPr lang="nl-NL" dirty="0" err="1"/>
              <a:t>mapping</a:t>
            </a:r>
            <a:r>
              <a:rPr lang="nl-NL" dirty="0"/>
              <a:t> IMBOR - IMKL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28DCDF7-4B22-4E0D-8E4B-00BC5409479D}"/>
              </a:ext>
            </a:extLst>
          </p:cNvPr>
          <p:cNvSpPr/>
          <p:nvPr/>
        </p:nvSpPr>
        <p:spPr>
          <a:xfrm>
            <a:off x="0" y="-41785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afstemming met …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71C695A-5E08-4556-99C2-77E0CC3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284964"/>
            <a:ext cx="7011988" cy="457303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834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6A485E83-4F4C-4A81-8771-232B240BA3D9}"/>
              </a:ext>
            </a:extLst>
          </p:cNvPr>
          <p:cNvSpPr/>
          <p:nvPr/>
        </p:nvSpPr>
        <p:spPr>
          <a:xfrm>
            <a:off x="1" y="6145967"/>
            <a:ext cx="12192000" cy="7378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FFFF00"/>
              </a:gs>
              <a:gs pos="100000">
                <a:srgbClr val="30F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2962701" y="1872159"/>
            <a:ext cx="2518671" cy="23557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0" y="1713429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401475"/>
            <a:ext cx="5130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47C0CCE-6CCA-4502-991D-693E0EE2F783}"/>
              </a:ext>
            </a:extLst>
          </p:cNvPr>
          <p:cNvSpPr/>
          <p:nvPr/>
        </p:nvSpPr>
        <p:spPr>
          <a:xfrm>
            <a:off x="259963" y="6253286"/>
            <a:ext cx="10599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maart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E51CEDE-844B-4EC9-9B14-7EB8E4804FD8}"/>
              </a:ext>
            </a:extLst>
          </p:cNvPr>
          <p:cNvSpPr/>
          <p:nvPr/>
        </p:nvSpPr>
        <p:spPr>
          <a:xfrm>
            <a:off x="10463473" y="6289511"/>
            <a:ext cx="1333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oktober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9401984-683B-43F6-9B5B-0B8876794840}"/>
              </a:ext>
            </a:extLst>
          </p:cNvPr>
          <p:cNvSpPr/>
          <p:nvPr/>
        </p:nvSpPr>
        <p:spPr>
          <a:xfrm>
            <a:off x="5513221" y="6252708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juli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7E9783E-ECF5-498C-BFF7-E3B4F7AC5021}"/>
              </a:ext>
            </a:extLst>
          </p:cNvPr>
          <p:cNvSpPr/>
          <p:nvPr/>
        </p:nvSpPr>
        <p:spPr>
          <a:xfrm>
            <a:off x="-16232" y="6619"/>
            <a:ext cx="288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versie 2.0 update</a:t>
            </a:r>
          </a:p>
        </p:txBody>
      </p:sp>
      <p:pic>
        <p:nvPicPr>
          <p:cNvPr id="24" name="Afbeelding 23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5A4617C2-67A8-4EA3-AB1C-4E9A36413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1" y="-1479"/>
            <a:ext cx="4301856" cy="32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1F2189-BC08-4B5F-B97C-73FC16D0F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 err="1"/>
              <a:t>Use</a:t>
            </a:r>
            <a:r>
              <a:rPr lang="nl-NL" sz="2000" b="1" dirty="0"/>
              <a:t> case INSPIRE</a:t>
            </a:r>
            <a:r>
              <a:rPr lang="nl-NL" sz="2000" dirty="0"/>
              <a:t>: Delen van milieu/omgevingsinformatie gerelateerd aan locatie.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b="1" dirty="0" err="1"/>
              <a:t>Use</a:t>
            </a:r>
            <a:r>
              <a:rPr lang="nl-NL" sz="2000" b="1" dirty="0"/>
              <a:t> case WIBON: </a:t>
            </a:r>
            <a:r>
              <a:rPr lang="nl-NL" sz="2000" dirty="0"/>
              <a:t>informatie-uitwisseling bovengrondse en ondergrondse netten en netwerken. - onderzoek is verricht naar de precieze ligging van onderdelen van netten op de graaflocatie, en op de graaflocatie de van de Dienst ontvangen gebiedsinformatie aanwezig is.</a:t>
            </a:r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2D8D6A5-BEE9-45B4-840A-9C93A640565A}"/>
              </a:ext>
            </a:extLst>
          </p:cNvPr>
          <p:cNvSpPr/>
          <p:nvPr/>
        </p:nvSpPr>
        <p:spPr>
          <a:xfrm>
            <a:off x="0" y="-35768"/>
            <a:ext cx="329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D181868-C60F-490B-960B-7BA3E8F7833F}"/>
              </a:ext>
            </a:extLst>
          </p:cNvPr>
          <p:cNvSpPr/>
          <p:nvPr/>
        </p:nvSpPr>
        <p:spPr>
          <a:xfrm>
            <a:off x="609600" y="1410054"/>
            <a:ext cx="443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Informatie gekoppeld aan locatie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EE8356D-19B3-431D-B6FF-7259008150FB}"/>
              </a:ext>
            </a:extLst>
          </p:cNvPr>
          <p:cNvSpPr/>
          <p:nvPr/>
        </p:nvSpPr>
        <p:spPr>
          <a:xfrm>
            <a:off x="609600" y="5111546"/>
            <a:ext cx="4483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informatiestandaard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-informatiestandaard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896A7E9-8DD0-4D5D-8EBD-1E518A4C527E}"/>
              </a:ext>
            </a:extLst>
          </p:cNvPr>
          <p:cNvSpPr/>
          <p:nvPr/>
        </p:nvSpPr>
        <p:spPr>
          <a:xfrm>
            <a:off x="5142350" y="5373134"/>
            <a:ext cx="1693888" cy="374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4" name="Groep 48">
            <a:extLst>
              <a:ext uri="{FF2B5EF4-FFF2-40B4-BE49-F238E27FC236}">
                <a16:creationId xmlns:a16="http://schemas.microsoft.com/office/drawing/2014/main" id="{78F194D6-2406-4828-A5D3-45CDC3ADCF3F}"/>
              </a:ext>
            </a:extLst>
          </p:cNvPr>
          <p:cNvGrpSpPr>
            <a:grpSpLocks/>
          </p:cNvGrpSpPr>
          <p:nvPr/>
        </p:nvGrpSpPr>
        <p:grpSpPr bwMode="auto">
          <a:xfrm>
            <a:off x="7208615" y="5021505"/>
            <a:ext cx="1134256" cy="1023453"/>
            <a:chOff x="142875" y="-189710"/>
            <a:chExt cx="6229325" cy="6296983"/>
          </a:xfrm>
        </p:grpSpPr>
        <p:sp>
          <p:nvSpPr>
            <p:cNvPr id="45" name="AutoShape 5">
              <a:extLst>
                <a:ext uri="{FF2B5EF4-FFF2-40B4-BE49-F238E27FC236}">
                  <a16:creationId xmlns:a16="http://schemas.microsoft.com/office/drawing/2014/main" id="{0DF2F431-7C81-4E2D-9416-04196A55C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875" y="436562"/>
              <a:ext cx="6221368" cy="5670691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6" name="AutoShape 6">
              <a:extLst>
                <a:ext uri="{FF2B5EF4-FFF2-40B4-BE49-F238E27FC236}">
                  <a16:creationId xmlns:a16="http://schemas.microsoft.com/office/drawing/2014/main" id="{DE5C5882-8C0A-4A66-8DB7-A4BBB1700B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0538" y="928688"/>
              <a:ext cx="4960859" cy="4440423"/>
            </a:xfrm>
            <a:prstGeom prst="triangle">
              <a:avLst>
                <a:gd name="adj" fmla="val 50000"/>
              </a:avLst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DEFDD7BA-03F3-45CC-BC8B-47900F6B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413" y="500063"/>
              <a:ext cx="3676479" cy="3259408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8" name="Rechthoekige driehoek 47">
              <a:extLst>
                <a:ext uri="{FF2B5EF4-FFF2-40B4-BE49-F238E27FC236}">
                  <a16:creationId xmlns:a16="http://schemas.microsoft.com/office/drawing/2014/main" id="{2E325D68-3AE9-4A2E-BE7D-AACAFCE1501E}"/>
                </a:ext>
              </a:extLst>
            </p:cNvPr>
            <p:cNvSpPr/>
            <p:nvPr/>
          </p:nvSpPr>
          <p:spPr>
            <a:xfrm flipH="1">
              <a:off x="561973" y="3714842"/>
              <a:ext cx="915984" cy="1643110"/>
            </a:xfrm>
            <a:prstGeom prst="rtTriangle">
              <a:avLst/>
            </a:prstGeom>
            <a:solidFill>
              <a:srgbClr val="FFFF66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212A20C7-859B-44FF-90B8-EDE3785BC856}"/>
                </a:ext>
              </a:extLst>
            </p:cNvPr>
            <p:cNvSpPr/>
            <p:nvPr/>
          </p:nvSpPr>
          <p:spPr>
            <a:xfrm>
              <a:off x="1979606" y="3716430"/>
              <a:ext cx="647697" cy="1643109"/>
            </a:xfrm>
            <a:prstGeom prst="rect">
              <a:avLst/>
            </a:prstGeom>
            <a:solidFill>
              <a:srgbClr val="FCE79C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462BAAE-679D-45E0-8755-D502EA36A59C}"/>
                </a:ext>
              </a:extLst>
            </p:cNvPr>
            <p:cNvSpPr/>
            <p:nvPr/>
          </p:nvSpPr>
          <p:spPr>
            <a:xfrm>
              <a:off x="2555865" y="3714842"/>
              <a:ext cx="647697" cy="1643110"/>
            </a:xfrm>
            <a:prstGeom prst="rect">
              <a:avLst/>
            </a:prstGeom>
            <a:solidFill>
              <a:srgbClr val="FFCC99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89C82BD-4A91-462E-85AD-240360B4BED1}"/>
                </a:ext>
              </a:extLst>
            </p:cNvPr>
            <p:cNvSpPr/>
            <p:nvPr/>
          </p:nvSpPr>
          <p:spPr>
            <a:xfrm>
              <a:off x="3133713" y="3714842"/>
              <a:ext cx="646110" cy="1643110"/>
            </a:xfrm>
            <a:prstGeom prst="rect">
              <a:avLst/>
            </a:prstGeom>
            <a:solidFill>
              <a:srgbClr val="FF7C8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hthoekige driehoek 51">
              <a:extLst>
                <a:ext uri="{FF2B5EF4-FFF2-40B4-BE49-F238E27FC236}">
                  <a16:creationId xmlns:a16="http://schemas.microsoft.com/office/drawing/2014/main" id="{43C0B243-5F48-4ADF-BBE5-3B3604AA9C0B}"/>
                </a:ext>
              </a:extLst>
            </p:cNvPr>
            <p:cNvSpPr/>
            <p:nvPr/>
          </p:nvSpPr>
          <p:spPr>
            <a:xfrm>
              <a:off x="5076805" y="3714842"/>
              <a:ext cx="844547" cy="1643110"/>
            </a:xfrm>
            <a:prstGeom prst="rtTriangle">
              <a:avLst/>
            </a:prstGeom>
            <a:solidFill>
              <a:srgbClr val="993366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C4D4E939-1C6F-451F-B590-D01A9C45DF47}"/>
                </a:ext>
              </a:extLst>
            </p:cNvPr>
            <p:cNvSpPr/>
            <p:nvPr/>
          </p:nvSpPr>
          <p:spPr>
            <a:xfrm flipH="1">
              <a:off x="3779823" y="3714842"/>
              <a:ext cx="647697" cy="164311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78595ECF-2A74-455F-BCC1-8ECE357E95CC}"/>
                </a:ext>
              </a:extLst>
            </p:cNvPr>
            <p:cNvSpPr/>
            <p:nvPr/>
          </p:nvSpPr>
          <p:spPr>
            <a:xfrm>
              <a:off x="1476370" y="3716430"/>
              <a:ext cx="515936" cy="164152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38CCD7F-635B-420B-A76A-E6889976DECD}"/>
                </a:ext>
              </a:extLst>
            </p:cNvPr>
            <p:cNvSpPr/>
            <p:nvPr/>
          </p:nvSpPr>
          <p:spPr>
            <a:xfrm flipH="1">
              <a:off x="4427521" y="3716430"/>
              <a:ext cx="650872" cy="1641522"/>
            </a:xfrm>
            <a:prstGeom prst="rect">
              <a:avLst/>
            </a:prstGeom>
            <a:solidFill>
              <a:srgbClr val="CC33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AutoShape 7">
              <a:extLst>
                <a:ext uri="{FF2B5EF4-FFF2-40B4-BE49-F238E27FC236}">
                  <a16:creationId xmlns:a16="http://schemas.microsoft.com/office/drawing/2014/main" id="{82AA1550-32A3-4AE2-B076-49B9B7AA3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680" y="571503"/>
              <a:ext cx="2363778" cy="2000307"/>
            </a:xfrm>
            <a:prstGeom prst="triangle">
              <a:avLst>
                <a:gd name="adj" fmla="val 50000"/>
              </a:avLst>
            </a:prstGeom>
            <a:solidFill>
              <a:srgbClr val="FFFFFF">
                <a:lumMod val="50000"/>
              </a:srgbClr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grpSp>
          <p:nvGrpSpPr>
            <p:cNvPr id="57" name="Group 39">
              <a:extLst>
                <a:ext uri="{FF2B5EF4-FFF2-40B4-BE49-F238E27FC236}">
                  <a16:creationId xmlns:a16="http://schemas.microsoft.com/office/drawing/2014/main" id="{76327868-F73E-4E24-9BB5-61A6289CB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540" y="-189710"/>
              <a:ext cx="1929486" cy="3533606"/>
              <a:chOff x="3026" y="564"/>
              <a:chExt cx="1031" cy="1863"/>
            </a:xfrm>
          </p:grpSpPr>
          <p:sp>
            <p:nvSpPr>
              <p:cNvPr id="59" name="Text Box 41">
                <a:extLst>
                  <a:ext uri="{FF2B5EF4-FFF2-40B4-BE49-F238E27FC236}">
                    <a16:creationId xmlns:a16="http://schemas.microsoft.com/office/drawing/2014/main" id="{1B1AE1F3-243C-4171-A5CF-FC3C3FC15B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6" y="564"/>
                <a:ext cx="1004" cy="1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alt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60" name="Freeform 40">
                <a:extLst>
                  <a:ext uri="{FF2B5EF4-FFF2-40B4-BE49-F238E27FC236}">
                    <a16:creationId xmlns:a16="http://schemas.microsoft.com/office/drawing/2014/main" id="{992E6E8A-6596-4CA7-93C8-0F1C04FA1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890"/>
                <a:ext cx="995" cy="904"/>
              </a:xfrm>
              <a:custGeom>
                <a:avLst/>
                <a:gdLst>
                  <a:gd name="T0" fmla="*/ 1045 w 858"/>
                  <a:gd name="T1" fmla="*/ 0 h 816"/>
                  <a:gd name="T2" fmla="*/ 0 w 858"/>
                  <a:gd name="T3" fmla="*/ 1509 h 816"/>
                  <a:gd name="T4" fmla="*/ 2087 w 858"/>
                  <a:gd name="T5" fmla="*/ 1509 h 816"/>
                  <a:gd name="T6" fmla="*/ 1045 w 85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8"/>
                  <a:gd name="T13" fmla="*/ 0 h 816"/>
                  <a:gd name="T14" fmla="*/ 858 w 858"/>
                  <a:gd name="T15" fmla="*/ 816 h 8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8" h="816">
                    <a:moveTo>
                      <a:pt x="429" y="0"/>
                    </a:moveTo>
                    <a:lnTo>
                      <a:pt x="0" y="816"/>
                    </a:lnTo>
                    <a:lnTo>
                      <a:pt x="858" y="816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8" name="AutoShape 8">
              <a:extLst>
                <a:ext uri="{FF2B5EF4-FFF2-40B4-BE49-F238E27FC236}">
                  <a16:creationId xmlns:a16="http://schemas.microsoft.com/office/drawing/2014/main" id="{05E7F37C-A22E-4C38-99BE-4497998775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875" y="428624"/>
              <a:ext cx="6229325" cy="5678649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</p:grpSp>
      <p:sp>
        <p:nvSpPr>
          <p:cNvPr id="61" name="Rechthoek 60">
            <a:extLst>
              <a:ext uri="{FF2B5EF4-FFF2-40B4-BE49-F238E27FC236}">
                <a16:creationId xmlns:a16="http://schemas.microsoft.com/office/drawing/2014/main" id="{EB133E01-C371-40BE-987F-94848742ADAA}"/>
              </a:ext>
            </a:extLst>
          </p:cNvPr>
          <p:cNvSpPr/>
          <p:nvPr/>
        </p:nvSpPr>
        <p:spPr>
          <a:xfrm>
            <a:off x="7098482" y="6024796"/>
            <a:ext cx="13545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NEN 3610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E837C758-FC84-4B0F-B2E1-4A8653D98384}"/>
              </a:ext>
            </a:extLst>
          </p:cNvPr>
          <p:cNvGrpSpPr/>
          <p:nvPr/>
        </p:nvGrpSpPr>
        <p:grpSpPr>
          <a:xfrm>
            <a:off x="8575791" y="4777543"/>
            <a:ext cx="3202878" cy="1771650"/>
            <a:chOff x="8575791" y="4777543"/>
            <a:chExt cx="3202878" cy="1771650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A8F8E54A-FBCE-43AA-A712-913BF733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6044" y="4777543"/>
              <a:ext cx="1952625" cy="1771650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D4E5D33-A4A7-465C-B012-CE9B93C2BDAA}"/>
                </a:ext>
              </a:extLst>
            </p:cNvPr>
            <p:cNvSpPr/>
            <p:nvPr/>
          </p:nvSpPr>
          <p:spPr>
            <a:xfrm>
              <a:off x="8575791" y="4898791"/>
              <a:ext cx="1076194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nl-NL" sz="8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9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ep 51"/>
          <p:cNvGrpSpPr/>
          <p:nvPr/>
        </p:nvGrpSpPr>
        <p:grpSpPr>
          <a:xfrm>
            <a:off x="3230959" y="740702"/>
            <a:ext cx="9036499" cy="5733044"/>
            <a:chOff x="107504" y="332655"/>
            <a:chExt cx="9036498" cy="5733044"/>
          </a:xfrm>
        </p:grpSpPr>
        <p:sp>
          <p:nvSpPr>
            <p:cNvPr id="2050" name="Text Box 10"/>
            <p:cNvSpPr txBox="1">
              <a:spLocks noChangeArrowheads="1"/>
            </p:cNvSpPr>
            <p:nvPr/>
          </p:nvSpPr>
          <p:spPr bwMode="auto">
            <a:xfrm>
              <a:off x="6408740" y="5357813"/>
              <a:ext cx="2735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>
                  <a:latin typeface="Verdana" pitchFamily="34" charset="0"/>
                  <a:ea typeface="ヒラギノ角ゴ Pro W3"/>
                  <a:cs typeface="ヒラギノ角ゴ Pro W3"/>
                </a:rPr>
                <a:t>Organisatie </a:t>
              </a: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specifieke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afspraken</a:t>
              </a:r>
              <a:endParaRPr lang="nl-NL" sz="160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1" name="Text Box 50"/>
            <p:cNvSpPr txBox="1">
              <a:spLocks noChangeArrowheads="1"/>
            </p:cNvSpPr>
            <p:nvPr/>
          </p:nvSpPr>
          <p:spPr bwMode="auto">
            <a:xfrm>
              <a:off x="4500562" y="1428750"/>
              <a:ext cx="31115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>
                  <a:latin typeface="Verdana" pitchFamily="34" charset="0"/>
                  <a:ea typeface="ヒラギノ角ゴ Pro W3"/>
                  <a:cs typeface="ヒラギノ角ゴ Pro W3"/>
                </a:rPr>
                <a:t>ISO/OGC/W3C</a:t>
              </a:r>
              <a:r>
                <a:rPr lang="en-US" sz="1600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2" name="Text Box 51"/>
            <p:cNvSpPr txBox="1">
              <a:spLocks noChangeArrowheads="1"/>
            </p:cNvSpPr>
            <p:nvPr/>
          </p:nvSpPr>
          <p:spPr bwMode="auto">
            <a:xfrm>
              <a:off x="5214942" y="2857496"/>
              <a:ext cx="2665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 err="1">
                  <a:latin typeface="Verdana" pitchFamily="34" charset="0"/>
                  <a:ea typeface="ヒラギノ角ゴ Pro W3"/>
                  <a:cs typeface="ヒラギノ角ゴ Pro W3"/>
                </a:rPr>
                <a:t>Nationale</a:t>
              </a:r>
              <a:r>
                <a:rPr lang="en-US" sz="1600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3" name="Text Box 52"/>
            <p:cNvSpPr txBox="1">
              <a:spLocks noChangeArrowheads="1"/>
            </p:cNvSpPr>
            <p:nvPr/>
          </p:nvSpPr>
          <p:spPr bwMode="auto">
            <a:xfrm>
              <a:off x="5929313" y="4214813"/>
              <a:ext cx="25574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>
                  <a:latin typeface="Verdana" pitchFamily="34" charset="0"/>
                  <a:ea typeface="ヒラギノ角ゴ Pro W3"/>
                  <a:cs typeface="ヒラギノ角ゴ Pro W3"/>
                </a:rPr>
                <a:t>Sector</a:t>
              </a: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 standaarden</a:t>
              </a:r>
              <a:endParaRPr lang="nl-NL" sz="160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4" name="AutoShape 5"/>
            <p:cNvSpPr>
              <a:spLocks noChangeAspect="1" noChangeArrowheads="1"/>
            </p:cNvSpPr>
            <p:nvPr/>
          </p:nvSpPr>
          <p:spPr bwMode="auto">
            <a:xfrm>
              <a:off x="179512" y="332655"/>
              <a:ext cx="6120680" cy="5655189"/>
            </a:xfrm>
            <a:custGeom>
              <a:avLst/>
              <a:gdLst>
                <a:gd name="connsiteX0" fmla="*/ 0 w 6205538"/>
                <a:gd name="connsiteY0" fmla="*/ 5656262 h 5656262"/>
                <a:gd name="connsiteX1" fmla="*/ 3102769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205538"/>
                <a:gd name="connsiteY0" fmla="*/ 5656262 h 5656262"/>
                <a:gd name="connsiteX1" fmla="*/ 3203848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300192"/>
                <a:gd name="connsiteY0" fmla="*/ 5656262 h 5656262"/>
                <a:gd name="connsiteX1" fmla="*/ 3203848 w 6300192"/>
                <a:gd name="connsiteY1" fmla="*/ 0 h 5656262"/>
                <a:gd name="connsiteX2" fmla="*/ 6300192 w 6300192"/>
                <a:gd name="connsiteY2" fmla="*/ 5616624 h 5656262"/>
                <a:gd name="connsiteX3" fmla="*/ 0 w 6300192"/>
                <a:gd name="connsiteY3" fmla="*/ 5656262 h 5656262"/>
                <a:gd name="connsiteX0" fmla="*/ 0 w 6120680"/>
                <a:gd name="connsiteY0" fmla="*/ 5616624 h 5616624"/>
                <a:gd name="connsiteX1" fmla="*/ 3024336 w 6120680"/>
                <a:gd name="connsiteY1" fmla="*/ 0 h 5616624"/>
                <a:gd name="connsiteX2" fmla="*/ 6120680 w 6120680"/>
                <a:gd name="connsiteY2" fmla="*/ 5616624 h 5616624"/>
                <a:gd name="connsiteX3" fmla="*/ 0 w 6120680"/>
                <a:gd name="connsiteY3" fmla="*/ 5616624 h 56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680" h="5616624">
                  <a:moveTo>
                    <a:pt x="0" y="5616624"/>
                  </a:moveTo>
                  <a:lnTo>
                    <a:pt x="3024336" y="0"/>
                  </a:lnTo>
                  <a:lnTo>
                    <a:pt x="6120680" y="5616624"/>
                  </a:lnTo>
                  <a:lnTo>
                    <a:pt x="0" y="5616624"/>
                  </a:lnTo>
                  <a:close/>
                </a:path>
              </a:pathLst>
            </a:custGeom>
            <a:solidFill>
              <a:srgbClr val="C0C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5" name="AutoShape 6"/>
            <p:cNvSpPr>
              <a:spLocks noChangeAspect="1" noChangeArrowheads="1"/>
            </p:cNvSpPr>
            <p:nvPr/>
          </p:nvSpPr>
          <p:spPr bwMode="auto">
            <a:xfrm>
              <a:off x="490538" y="928688"/>
              <a:ext cx="4948237" cy="4429125"/>
            </a:xfrm>
            <a:prstGeom prst="triangle">
              <a:avLst>
                <a:gd name="adj" fmla="val 50000"/>
              </a:avLst>
            </a:prstGeom>
            <a:solidFill>
              <a:srgbClr val="99CC0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6" name="AutoShape 7"/>
            <p:cNvSpPr>
              <a:spLocks noChangeArrowheads="1"/>
            </p:cNvSpPr>
            <p:nvPr/>
          </p:nvSpPr>
          <p:spPr bwMode="auto">
            <a:xfrm>
              <a:off x="1331640" y="404664"/>
              <a:ext cx="3816424" cy="3456384"/>
            </a:xfrm>
            <a:custGeom>
              <a:avLst/>
              <a:gdLst>
                <a:gd name="connsiteX0" fmla="*/ 0 w 3667125"/>
                <a:gd name="connsiteY0" fmla="*/ 3259137 h 3259137"/>
                <a:gd name="connsiteX1" fmla="*/ 1833563 w 3667125"/>
                <a:gd name="connsiteY1" fmla="*/ 0 h 3259137"/>
                <a:gd name="connsiteX2" fmla="*/ 3667125 w 3667125"/>
                <a:gd name="connsiteY2" fmla="*/ 3259137 h 3259137"/>
                <a:gd name="connsiteX3" fmla="*/ 0 w 3667125"/>
                <a:gd name="connsiteY3" fmla="*/ 3259137 h 3259137"/>
                <a:gd name="connsiteX0" fmla="*/ 0 w 3738869"/>
                <a:gd name="connsiteY0" fmla="*/ 3259137 h 3330492"/>
                <a:gd name="connsiteX1" fmla="*/ 1833563 w 3738869"/>
                <a:gd name="connsiteY1" fmla="*/ 0 h 3330492"/>
                <a:gd name="connsiteX2" fmla="*/ 3738869 w 3738869"/>
                <a:gd name="connsiteY2" fmla="*/ 3330492 h 3330492"/>
                <a:gd name="connsiteX3" fmla="*/ 0 w 3738869"/>
                <a:gd name="connsiteY3" fmla="*/ 3259137 h 3330492"/>
                <a:gd name="connsiteX0" fmla="*/ 0 w 3802408"/>
                <a:gd name="connsiteY0" fmla="*/ 3259137 h 3330492"/>
                <a:gd name="connsiteX1" fmla="*/ 1897102 w 3802408"/>
                <a:gd name="connsiteY1" fmla="*/ 0 h 3330492"/>
                <a:gd name="connsiteX2" fmla="*/ 3802408 w 3802408"/>
                <a:gd name="connsiteY2" fmla="*/ 3330492 h 3330492"/>
                <a:gd name="connsiteX3" fmla="*/ 0 w 3802408"/>
                <a:gd name="connsiteY3" fmla="*/ 3259137 h 3330492"/>
                <a:gd name="connsiteX0" fmla="*/ 0 w 3802408"/>
                <a:gd name="connsiteY0" fmla="*/ 3353670 h 3425025"/>
                <a:gd name="connsiteX1" fmla="*/ 1865332 w 3802408"/>
                <a:gd name="connsiteY1" fmla="*/ 0 h 3425025"/>
                <a:gd name="connsiteX2" fmla="*/ 3802408 w 3802408"/>
                <a:gd name="connsiteY2" fmla="*/ 3425025 h 3425025"/>
                <a:gd name="connsiteX3" fmla="*/ 0 w 3802408"/>
                <a:gd name="connsiteY3" fmla="*/ 3353670 h 3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2408" h="3425025">
                  <a:moveTo>
                    <a:pt x="0" y="3353670"/>
                  </a:moveTo>
                  <a:lnTo>
                    <a:pt x="1865332" y="0"/>
                  </a:lnTo>
                  <a:lnTo>
                    <a:pt x="3802408" y="3425025"/>
                  </a:lnTo>
                  <a:lnTo>
                    <a:pt x="0" y="3353670"/>
                  </a:lnTo>
                  <a:close/>
                </a:path>
              </a:pathLst>
            </a:custGeom>
            <a:solidFill>
              <a:srgbClr val="007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7" name="Text Box 9"/>
            <p:cNvSpPr txBox="1">
              <a:spLocks noChangeArrowheads="1"/>
            </p:cNvSpPr>
            <p:nvPr/>
          </p:nvSpPr>
          <p:spPr bwMode="auto">
            <a:xfrm>
              <a:off x="2632127" y="2857774"/>
              <a:ext cx="12666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NEN3610</a:t>
              </a:r>
            </a:p>
          </p:txBody>
        </p:sp>
        <p:sp>
          <p:nvSpPr>
            <p:cNvPr id="53" name="Vrije vorm 52"/>
            <p:cNvSpPr/>
            <p:nvPr/>
          </p:nvSpPr>
          <p:spPr>
            <a:xfrm flipH="1">
              <a:off x="467543" y="3789040"/>
              <a:ext cx="951681" cy="1588741"/>
            </a:xfrm>
            <a:custGeom>
              <a:avLst/>
              <a:gdLst>
                <a:gd name="connsiteX0" fmla="*/ 0 w 857250"/>
                <a:gd name="connsiteY0" fmla="*/ 1643063 h 1643063"/>
                <a:gd name="connsiteX1" fmla="*/ 0 w 857250"/>
                <a:gd name="connsiteY1" fmla="*/ 0 h 1643063"/>
                <a:gd name="connsiteX2" fmla="*/ 857250 w 857250"/>
                <a:gd name="connsiteY2" fmla="*/ 1643063 h 1643063"/>
                <a:gd name="connsiteX3" fmla="*/ 0 w 857250"/>
                <a:gd name="connsiteY3" fmla="*/ 1643063 h 1643063"/>
                <a:gd name="connsiteX0" fmla="*/ 0 w 951681"/>
                <a:gd name="connsiteY0" fmla="*/ 1643063 h 1643063"/>
                <a:gd name="connsiteX1" fmla="*/ 0 w 951681"/>
                <a:gd name="connsiteY1" fmla="*/ 0 h 1643063"/>
                <a:gd name="connsiteX2" fmla="*/ 951681 w 951681"/>
                <a:gd name="connsiteY2" fmla="*/ 1638498 h 1643063"/>
                <a:gd name="connsiteX3" fmla="*/ 0 w 951681"/>
                <a:gd name="connsiteY3" fmla="*/ 1643063 h 1643063"/>
                <a:gd name="connsiteX0" fmla="*/ 0 w 951681"/>
                <a:gd name="connsiteY0" fmla="*/ 1588741 h 1588741"/>
                <a:gd name="connsiteX1" fmla="*/ 15576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  <a:gd name="connsiteX0" fmla="*/ 0 w 951681"/>
                <a:gd name="connsiteY0" fmla="*/ 1588741 h 1588741"/>
                <a:gd name="connsiteX1" fmla="*/ 87584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81" h="1588741">
                  <a:moveTo>
                    <a:pt x="0" y="1588741"/>
                  </a:moveTo>
                  <a:lnTo>
                    <a:pt x="87584" y="0"/>
                  </a:lnTo>
                  <a:lnTo>
                    <a:pt x="951681" y="1584176"/>
                  </a:lnTo>
                  <a:lnTo>
                    <a:pt x="0" y="1588741"/>
                  </a:lnTo>
                  <a:close/>
                </a:path>
              </a:pathLst>
            </a:custGeom>
            <a:solidFill>
              <a:srgbClr val="00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4" name="Vrije vorm 53"/>
            <p:cNvSpPr/>
            <p:nvPr/>
          </p:nvSpPr>
          <p:spPr>
            <a:xfrm rot="16200000" flipH="1">
              <a:off x="616832" y="4430974"/>
              <a:ext cx="1589604" cy="30400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4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4 w 10000"/>
                <a:gd name="connsiteY4" fmla="*/ 0 h 10000"/>
                <a:gd name="connsiteX0" fmla="*/ 14 w 10000"/>
                <a:gd name="connsiteY0" fmla="*/ 0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4 w 10000"/>
                <a:gd name="connsiteY5" fmla="*/ 0 h 10000"/>
                <a:gd name="connsiteX0" fmla="*/ 855 w 10000"/>
                <a:gd name="connsiteY0" fmla="*/ 2301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855 w 10000"/>
                <a:gd name="connsiteY5" fmla="*/ 2301 h 10000"/>
                <a:gd name="connsiteX0" fmla="*/ 435 w 9580"/>
                <a:gd name="connsiteY0" fmla="*/ 2301 h 10000"/>
                <a:gd name="connsiteX1" fmla="*/ 1735 w 9580"/>
                <a:gd name="connsiteY1" fmla="*/ 150 h 10000"/>
                <a:gd name="connsiteX2" fmla="*/ 9580 w 9580"/>
                <a:gd name="connsiteY2" fmla="*/ 0 h 10000"/>
                <a:gd name="connsiteX3" fmla="*/ 9580 w 9580"/>
                <a:gd name="connsiteY3" fmla="*/ 10000 h 10000"/>
                <a:gd name="connsiteX4" fmla="*/ 0 w 9580"/>
                <a:gd name="connsiteY4" fmla="*/ 9470 h 10000"/>
                <a:gd name="connsiteX5" fmla="*/ 435 w 9580"/>
                <a:gd name="connsiteY5" fmla="*/ 2301 h 10000"/>
                <a:gd name="connsiteX0" fmla="*/ 5 w 10005"/>
                <a:gd name="connsiteY0" fmla="*/ 2301 h 10000"/>
                <a:gd name="connsiteX1" fmla="*/ 1816 w 10005"/>
                <a:gd name="connsiteY1" fmla="*/ 150 h 10000"/>
                <a:gd name="connsiteX2" fmla="*/ 10005 w 10005"/>
                <a:gd name="connsiteY2" fmla="*/ 0 h 10000"/>
                <a:gd name="connsiteX3" fmla="*/ 10005 w 10005"/>
                <a:gd name="connsiteY3" fmla="*/ 10000 h 10000"/>
                <a:gd name="connsiteX4" fmla="*/ 5 w 10005"/>
                <a:gd name="connsiteY4" fmla="*/ 9470 h 10000"/>
                <a:gd name="connsiteX5" fmla="*/ 5 w 10005"/>
                <a:gd name="connsiteY5" fmla="*/ 2301 h 10000"/>
                <a:gd name="connsiteX0" fmla="*/ 5 w 10005"/>
                <a:gd name="connsiteY0" fmla="*/ 2390 h 10089"/>
                <a:gd name="connsiteX1" fmla="*/ 1365 w 10005"/>
                <a:gd name="connsiteY1" fmla="*/ 0 h 10089"/>
                <a:gd name="connsiteX2" fmla="*/ 10005 w 10005"/>
                <a:gd name="connsiteY2" fmla="*/ 89 h 10089"/>
                <a:gd name="connsiteX3" fmla="*/ 10005 w 10005"/>
                <a:gd name="connsiteY3" fmla="*/ 10089 h 10089"/>
                <a:gd name="connsiteX4" fmla="*/ 5 w 10005"/>
                <a:gd name="connsiteY4" fmla="*/ 9559 h 10089"/>
                <a:gd name="connsiteX5" fmla="*/ 5 w 10005"/>
                <a:gd name="connsiteY5" fmla="*/ 2390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5" h="10089">
                  <a:moveTo>
                    <a:pt x="5" y="2390"/>
                  </a:moveTo>
                  <a:lnTo>
                    <a:pt x="1365" y="0"/>
                  </a:lnTo>
                  <a:lnTo>
                    <a:pt x="10005" y="89"/>
                  </a:lnTo>
                  <a:lnTo>
                    <a:pt x="10005" y="10089"/>
                  </a:lnTo>
                  <a:lnTo>
                    <a:pt x="5" y="9559"/>
                  </a:lnTo>
                  <a:cubicBezTo>
                    <a:pt x="10" y="6226"/>
                    <a:pt x="0" y="5723"/>
                    <a:pt x="5" y="2390"/>
                  </a:cubicBezTo>
                  <a:close/>
                </a:path>
              </a:pathLst>
            </a:custGeom>
            <a:solidFill>
              <a:srgbClr val="66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7" name="Rechthoek 56"/>
            <p:cNvSpPr/>
            <p:nvPr/>
          </p:nvSpPr>
          <p:spPr>
            <a:xfrm>
              <a:off x="1849388" y="3734718"/>
              <a:ext cx="285750" cy="1643063"/>
            </a:xfrm>
            <a:prstGeom prst="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9" name="Rechthoek 58"/>
            <p:cNvSpPr/>
            <p:nvPr/>
          </p:nvSpPr>
          <p:spPr>
            <a:xfrm>
              <a:off x="2420888" y="3734718"/>
              <a:ext cx="285750" cy="1643063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5" name="Rechthoek 74"/>
            <p:cNvSpPr/>
            <p:nvPr/>
          </p:nvSpPr>
          <p:spPr>
            <a:xfrm>
              <a:off x="2135138" y="3734718"/>
              <a:ext cx="285750" cy="1643063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6" name="Rechthoek 75"/>
            <p:cNvSpPr/>
            <p:nvPr/>
          </p:nvSpPr>
          <p:spPr>
            <a:xfrm>
              <a:off x="2706638" y="3734718"/>
              <a:ext cx="285750" cy="1643063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7" name="Rechthoek 76"/>
            <p:cNvSpPr/>
            <p:nvPr/>
          </p:nvSpPr>
          <p:spPr>
            <a:xfrm>
              <a:off x="3278138" y="3734718"/>
              <a:ext cx="285750" cy="1643063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8" name="Rechthoek 77"/>
            <p:cNvSpPr/>
            <p:nvPr/>
          </p:nvSpPr>
          <p:spPr>
            <a:xfrm>
              <a:off x="2992388" y="3734718"/>
              <a:ext cx="285750" cy="1643063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9" name="Vrije vorm 78"/>
            <p:cNvSpPr/>
            <p:nvPr/>
          </p:nvSpPr>
          <p:spPr>
            <a:xfrm>
              <a:off x="5292080" y="4153645"/>
              <a:ext cx="627708" cy="1224136"/>
            </a:xfrm>
            <a:custGeom>
              <a:avLst/>
              <a:gdLst>
                <a:gd name="connsiteX0" fmla="*/ 0 w 843732"/>
                <a:gd name="connsiteY0" fmla="*/ 1643063 h 1643063"/>
                <a:gd name="connsiteX1" fmla="*/ 0 w 843732"/>
                <a:gd name="connsiteY1" fmla="*/ 0 h 1643063"/>
                <a:gd name="connsiteX2" fmla="*/ 843732 w 843732"/>
                <a:gd name="connsiteY2" fmla="*/ 1643063 h 1643063"/>
                <a:gd name="connsiteX3" fmla="*/ 0 w 843732"/>
                <a:gd name="connsiteY3" fmla="*/ 1643063 h 1643063"/>
                <a:gd name="connsiteX0" fmla="*/ 0 w 843732"/>
                <a:gd name="connsiteY0" fmla="*/ 1468140 h 1468140"/>
                <a:gd name="connsiteX1" fmla="*/ 86829 w 843732"/>
                <a:gd name="connsiteY1" fmla="*/ 0 h 1468140"/>
                <a:gd name="connsiteX2" fmla="*/ 843732 w 843732"/>
                <a:gd name="connsiteY2" fmla="*/ 1468140 h 1468140"/>
                <a:gd name="connsiteX3" fmla="*/ 0 w 843732"/>
                <a:gd name="connsiteY3" fmla="*/ 1468140 h 1468140"/>
                <a:gd name="connsiteX0" fmla="*/ 0 w 756903"/>
                <a:gd name="connsiteY0" fmla="*/ 1486849 h 1486849"/>
                <a:gd name="connsiteX1" fmla="*/ 0 w 756903"/>
                <a:gd name="connsiteY1" fmla="*/ 0 h 1486849"/>
                <a:gd name="connsiteX2" fmla="*/ 756903 w 756903"/>
                <a:gd name="connsiteY2" fmla="*/ 1468140 h 1486849"/>
                <a:gd name="connsiteX3" fmla="*/ 0 w 756903"/>
                <a:gd name="connsiteY3" fmla="*/ 1486849 h 148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03" h="1486849">
                  <a:moveTo>
                    <a:pt x="0" y="1486849"/>
                  </a:moveTo>
                  <a:lnTo>
                    <a:pt x="0" y="0"/>
                  </a:lnTo>
                  <a:lnTo>
                    <a:pt x="756903" y="1468140"/>
                  </a:lnTo>
                  <a:lnTo>
                    <a:pt x="0" y="1486849"/>
                  </a:lnTo>
                  <a:close/>
                </a:path>
              </a:pathLst>
            </a:cu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1" name="Rechthoek 80"/>
            <p:cNvSpPr/>
            <p:nvPr/>
          </p:nvSpPr>
          <p:spPr>
            <a:xfrm flipH="1">
              <a:off x="3563888" y="3734718"/>
              <a:ext cx="285750" cy="1643063"/>
            </a:xfrm>
            <a:prstGeom prst="rect">
              <a:avLst/>
            </a:prstGeom>
            <a:solidFill>
              <a:srgbClr val="FF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2" name="Rechthoek 81"/>
            <p:cNvSpPr/>
            <p:nvPr/>
          </p:nvSpPr>
          <p:spPr>
            <a:xfrm flipH="1">
              <a:off x="3849638" y="3734718"/>
              <a:ext cx="285750" cy="1643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3" name="Rechthoek 82"/>
            <p:cNvSpPr/>
            <p:nvPr/>
          </p:nvSpPr>
          <p:spPr>
            <a:xfrm>
              <a:off x="1563638" y="3734718"/>
              <a:ext cx="285750" cy="1643063"/>
            </a:xfrm>
            <a:prstGeom prst="rect">
              <a:avLst/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2071" name="Tekstvak 83"/>
            <p:cNvSpPr txBox="1">
              <a:spLocks noChangeArrowheads="1"/>
            </p:cNvSpPr>
            <p:nvPr/>
          </p:nvSpPr>
          <p:spPr bwMode="auto">
            <a:xfrm rot="16200000">
              <a:off x="1746999" y="4569006"/>
              <a:ext cx="107314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IMOOV</a:t>
              </a:r>
            </a:p>
          </p:txBody>
        </p:sp>
        <p:sp>
          <p:nvSpPr>
            <p:cNvPr id="2072" name="Tekstvak 84"/>
            <p:cNvSpPr txBox="1">
              <a:spLocks noChangeArrowheads="1"/>
            </p:cNvSpPr>
            <p:nvPr/>
          </p:nvSpPr>
          <p:spPr bwMode="auto">
            <a:xfrm rot="16200000">
              <a:off x="2140695" y="4711878"/>
              <a:ext cx="787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IMKL</a:t>
              </a:r>
            </a:p>
          </p:txBody>
        </p:sp>
        <p:sp>
          <p:nvSpPr>
            <p:cNvPr id="2073" name="Tekstvak 85"/>
            <p:cNvSpPr txBox="1">
              <a:spLocks noChangeArrowheads="1"/>
            </p:cNvSpPr>
            <p:nvPr/>
          </p:nvSpPr>
          <p:spPr bwMode="auto">
            <a:xfrm rot="16200000">
              <a:off x="2247850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IMKAD</a:t>
              </a:r>
            </a:p>
          </p:txBody>
        </p:sp>
        <p:sp>
          <p:nvSpPr>
            <p:cNvPr id="2074" name="Tekstvak 86"/>
            <p:cNvSpPr txBox="1">
              <a:spLocks noChangeArrowheads="1"/>
            </p:cNvSpPr>
            <p:nvPr/>
          </p:nvSpPr>
          <p:spPr bwMode="auto">
            <a:xfrm rot="16200000">
              <a:off x="1425527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IMNAB</a:t>
              </a:r>
            </a:p>
          </p:txBody>
        </p:sp>
        <p:sp>
          <p:nvSpPr>
            <p:cNvPr id="2075" name="Tekstvak 87"/>
            <p:cNvSpPr txBox="1">
              <a:spLocks noChangeArrowheads="1"/>
            </p:cNvSpPr>
            <p:nvPr/>
          </p:nvSpPr>
          <p:spPr bwMode="auto">
            <a:xfrm rot="16200000">
              <a:off x="1134219" y="4533286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IMLG</a:t>
              </a:r>
            </a:p>
          </p:txBody>
        </p:sp>
        <p:sp>
          <p:nvSpPr>
            <p:cNvPr id="2076" name="Tekstvak 88"/>
            <p:cNvSpPr txBox="1">
              <a:spLocks noChangeArrowheads="1"/>
            </p:cNvSpPr>
            <p:nvPr/>
          </p:nvSpPr>
          <p:spPr bwMode="auto">
            <a:xfrm rot="16200000">
              <a:off x="819101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IMWA</a:t>
              </a:r>
            </a:p>
          </p:txBody>
        </p:sp>
        <p:sp>
          <p:nvSpPr>
            <p:cNvPr id="2077" name="Tekstvak 89"/>
            <p:cNvSpPr txBox="1">
              <a:spLocks noChangeArrowheads="1"/>
            </p:cNvSpPr>
            <p:nvPr/>
          </p:nvSpPr>
          <p:spPr bwMode="auto">
            <a:xfrm rot="16200000">
              <a:off x="512243" y="4536708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IMRO</a:t>
              </a:r>
            </a:p>
          </p:txBody>
        </p:sp>
        <p:sp>
          <p:nvSpPr>
            <p:cNvPr id="2078" name="Tekstvak 90"/>
            <p:cNvSpPr txBox="1">
              <a:spLocks noChangeArrowheads="1"/>
            </p:cNvSpPr>
            <p:nvPr/>
          </p:nvSpPr>
          <p:spPr bwMode="auto">
            <a:xfrm rot="16200000">
              <a:off x="2568526" y="4533285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IMKICH</a:t>
              </a:r>
            </a:p>
          </p:txBody>
        </p:sp>
        <p:sp>
          <p:nvSpPr>
            <p:cNvPr id="2079" name="Tekstvak 91"/>
            <p:cNvSpPr txBox="1">
              <a:spLocks noChangeArrowheads="1"/>
            </p:cNvSpPr>
            <p:nvPr/>
          </p:nvSpPr>
          <p:spPr bwMode="auto">
            <a:xfrm rot="16200000">
              <a:off x="285427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IMWE</a:t>
              </a:r>
            </a:p>
          </p:txBody>
        </p:sp>
        <p:sp>
          <p:nvSpPr>
            <p:cNvPr id="2080" name="Tekstvak 92"/>
            <p:cNvSpPr txBox="1">
              <a:spLocks noChangeArrowheads="1"/>
            </p:cNvSpPr>
            <p:nvPr/>
          </p:nvSpPr>
          <p:spPr bwMode="auto">
            <a:xfrm rot="16200000">
              <a:off x="314002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IMGeo</a:t>
              </a:r>
            </a:p>
          </p:txBody>
        </p:sp>
        <p:sp>
          <p:nvSpPr>
            <p:cNvPr id="2081" name="Tekstvak 93"/>
            <p:cNvSpPr txBox="1">
              <a:spLocks noChangeArrowheads="1"/>
            </p:cNvSpPr>
            <p:nvPr/>
          </p:nvSpPr>
          <p:spPr bwMode="auto">
            <a:xfrm rot="16200000">
              <a:off x="3425776" y="4533285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IM0101</a:t>
              </a:r>
            </a:p>
          </p:txBody>
        </p:sp>
        <p:sp>
          <p:nvSpPr>
            <p:cNvPr id="96" name="Vrije vorm 95"/>
            <p:cNvSpPr/>
            <p:nvPr/>
          </p:nvSpPr>
          <p:spPr>
            <a:xfrm rot="5400000">
              <a:off x="4103749" y="4480162"/>
              <a:ext cx="1509886" cy="28535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333">
                  <a:moveTo>
                    <a:pt x="0" y="333"/>
                  </a:moveTo>
                  <a:lnTo>
                    <a:pt x="10000" y="0"/>
                  </a:lnTo>
                  <a:lnTo>
                    <a:pt x="10000" y="8333"/>
                  </a:lnTo>
                  <a:lnTo>
                    <a:pt x="0" y="8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9933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98" name="Rechthoek 97"/>
            <p:cNvSpPr/>
            <p:nvPr/>
          </p:nvSpPr>
          <p:spPr>
            <a:xfrm flipH="1">
              <a:off x="4135388" y="3861048"/>
              <a:ext cx="285750" cy="1516733"/>
            </a:xfrm>
            <a:prstGeom prst="rect">
              <a:avLst/>
            </a:prstGeom>
            <a:solidFill>
              <a:srgbClr val="CC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99" name="Rechthoek 98"/>
            <p:cNvSpPr/>
            <p:nvPr/>
          </p:nvSpPr>
          <p:spPr>
            <a:xfrm flipH="1">
              <a:off x="4421138" y="3864472"/>
              <a:ext cx="285750" cy="1513309"/>
            </a:xfrm>
            <a:prstGeom prst="rect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2087" name="Tekstvak 99"/>
            <p:cNvSpPr txBox="1">
              <a:spLocks noChangeArrowheads="1"/>
            </p:cNvSpPr>
            <p:nvPr/>
          </p:nvSpPr>
          <p:spPr bwMode="auto">
            <a:xfrm rot="16200000">
              <a:off x="371152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IMBRO</a:t>
              </a:r>
            </a:p>
          </p:txBody>
        </p:sp>
        <p:sp>
          <p:nvSpPr>
            <p:cNvPr id="2088" name="Tekstvak 100"/>
            <p:cNvSpPr txBox="1">
              <a:spLocks noChangeArrowheads="1"/>
            </p:cNvSpPr>
            <p:nvPr/>
          </p:nvSpPr>
          <p:spPr bwMode="auto">
            <a:xfrm rot="16200000">
              <a:off x="3818682" y="4354691"/>
              <a:ext cx="15017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IMTOP</a:t>
              </a:r>
            </a:p>
          </p:txBody>
        </p:sp>
        <p:sp>
          <p:nvSpPr>
            <p:cNvPr id="2089" name="Tekstvak 101"/>
            <p:cNvSpPr txBox="1">
              <a:spLocks noChangeArrowheads="1"/>
            </p:cNvSpPr>
            <p:nvPr/>
          </p:nvSpPr>
          <p:spPr bwMode="auto">
            <a:xfrm rot="16200000">
              <a:off x="4071165" y="4361884"/>
              <a:ext cx="15150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IMMetingen</a:t>
              </a:r>
            </a:p>
          </p:txBody>
        </p:sp>
        <p:sp>
          <p:nvSpPr>
            <p:cNvPr id="2090" name="Tekstvak 102"/>
            <p:cNvSpPr txBox="1">
              <a:spLocks noChangeArrowheads="1"/>
            </p:cNvSpPr>
            <p:nvPr/>
          </p:nvSpPr>
          <p:spPr bwMode="auto">
            <a:xfrm rot="16200000">
              <a:off x="4654129" y="4355262"/>
              <a:ext cx="15017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 . . .</a:t>
              </a:r>
            </a:p>
          </p:txBody>
        </p:sp>
        <p:sp>
          <p:nvSpPr>
            <p:cNvPr id="45" name="AutoShape 7"/>
            <p:cNvSpPr>
              <a:spLocks noChangeArrowheads="1"/>
            </p:cNvSpPr>
            <p:nvPr/>
          </p:nvSpPr>
          <p:spPr bwMode="auto">
            <a:xfrm>
              <a:off x="1979712" y="571480"/>
              <a:ext cx="2449412" cy="1993424"/>
            </a:xfrm>
            <a:custGeom>
              <a:avLst/>
              <a:gdLst>
                <a:gd name="connsiteX0" fmla="*/ 0 w 2357454"/>
                <a:gd name="connsiteY0" fmla="*/ 2000264 h 2000264"/>
                <a:gd name="connsiteX1" fmla="*/ 1178727 w 2357454"/>
                <a:gd name="connsiteY1" fmla="*/ 0 h 2000264"/>
                <a:gd name="connsiteX2" fmla="*/ 2357454 w 2357454"/>
                <a:gd name="connsiteY2" fmla="*/ 2000264 h 2000264"/>
                <a:gd name="connsiteX3" fmla="*/ 0 w 2357454"/>
                <a:gd name="connsiteY3" fmla="*/ 200026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7404" h="2000264">
                  <a:moveTo>
                    <a:pt x="0" y="1993424"/>
                  </a:moveTo>
                  <a:lnTo>
                    <a:pt x="1198677" y="0"/>
                  </a:lnTo>
                  <a:lnTo>
                    <a:pt x="2377404" y="2000264"/>
                  </a:lnTo>
                  <a:lnTo>
                    <a:pt x="0" y="19934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grpSp>
          <p:nvGrpSpPr>
            <p:cNvPr id="2058" name="Group 39"/>
            <p:cNvGrpSpPr>
              <a:grpSpLocks/>
            </p:cNvGrpSpPr>
            <p:nvPr/>
          </p:nvGrpSpPr>
          <p:grpSpPr bwMode="auto">
            <a:xfrm>
              <a:off x="2266951" y="404664"/>
              <a:ext cx="1930177" cy="1727776"/>
              <a:chOff x="3023" y="890"/>
              <a:chExt cx="1034" cy="911"/>
            </a:xfrm>
          </p:grpSpPr>
          <p:sp>
            <p:nvSpPr>
              <p:cNvPr id="2092" name="Text Box 41"/>
              <p:cNvSpPr txBox="1">
                <a:spLocks noChangeArrowheads="1"/>
              </p:cNvSpPr>
              <p:nvPr/>
            </p:nvSpPr>
            <p:spPr bwMode="auto">
              <a:xfrm>
                <a:off x="3362" y="1406"/>
                <a:ext cx="331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nl-NL" sz="1600" b="1">
                    <a:latin typeface="Verdana" pitchFamily="34" charset="0"/>
                    <a:ea typeface="ヒラギノ角ゴ Pro W3"/>
                    <a:cs typeface="ヒラギノ角ゴ Pro W3"/>
                  </a:rPr>
                  <a:t>ISO</a:t>
                </a:r>
              </a:p>
            </p:txBody>
          </p:sp>
          <p:sp>
            <p:nvSpPr>
              <p:cNvPr id="2091" name="Freeform 40"/>
              <p:cNvSpPr>
                <a:spLocks/>
              </p:cNvSpPr>
              <p:nvPr/>
            </p:nvSpPr>
            <p:spPr bwMode="auto">
              <a:xfrm>
                <a:off x="3023" y="890"/>
                <a:ext cx="1034" cy="911"/>
              </a:xfrm>
              <a:custGeom>
                <a:avLst/>
                <a:gdLst>
                  <a:gd name="T0" fmla="*/ 670 w 858"/>
                  <a:gd name="T1" fmla="*/ 0 h 816"/>
                  <a:gd name="T2" fmla="*/ 0 w 858"/>
                  <a:gd name="T3" fmla="*/ 1109 h 816"/>
                  <a:gd name="T4" fmla="*/ 1338 w 858"/>
                  <a:gd name="T5" fmla="*/ 1109 h 816"/>
                  <a:gd name="T6" fmla="*/ 670 w 85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8"/>
                  <a:gd name="T13" fmla="*/ 0 h 816"/>
                  <a:gd name="T14" fmla="*/ 858 w 858"/>
                  <a:gd name="T15" fmla="*/ 816 h 816"/>
                  <a:gd name="connsiteX0" fmla="*/ 4652 w 10000"/>
                  <a:gd name="connsiteY0" fmla="*/ 0 h 10000"/>
                  <a:gd name="connsiteX1" fmla="*/ 0 w 10000"/>
                  <a:gd name="connsiteY1" fmla="*/ 10000 h 10000"/>
                  <a:gd name="connsiteX2" fmla="*/ 10000 w 10000"/>
                  <a:gd name="connsiteY2" fmla="*/ 10000 h 10000"/>
                  <a:gd name="connsiteX3" fmla="*/ 4652 w 10000"/>
                  <a:gd name="connsiteY3" fmla="*/ 0 h 10000"/>
                  <a:gd name="connsiteX0" fmla="*/ 5040 w 10388"/>
                  <a:gd name="connsiteY0" fmla="*/ 0 h 10080"/>
                  <a:gd name="connsiteX1" fmla="*/ 0 w 10388"/>
                  <a:gd name="connsiteY1" fmla="*/ 10080 h 10080"/>
                  <a:gd name="connsiteX2" fmla="*/ 10388 w 10388"/>
                  <a:gd name="connsiteY2" fmla="*/ 10000 h 10080"/>
                  <a:gd name="connsiteX3" fmla="*/ 5040 w 10388"/>
                  <a:gd name="connsiteY3" fmla="*/ 0 h 1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" h="10080">
                    <a:moveTo>
                      <a:pt x="5040" y="0"/>
                    </a:moveTo>
                    <a:lnTo>
                      <a:pt x="0" y="10080"/>
                    </a:lnTo>
                    <a:lnTo>
                      <a:pt x="10388" y="10000"/>
                    </a:lnTo>
                    <a:lnTo>
                      <a:pt x="504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90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643174" y="2143117"/>
              <a:ext cx="11560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INSPIRE</a:t>
              </a:r>
            </a:p>
          </p:txBody>
        </p:sp>
        <p:sp>
          <p:nvSpPr>
            <p:cNvPr id="48" name="Text Box 51"/>
            <p:cNvSpPr txBox="1">
              <a:spLocks noChangeArrowheads="1"/>
            </p:cNvSpPr>
            <p:nvPr/>
          </p:nvSpPr>
          <p:spPr bwMode="auto">
            <a:xfrm>
              <a:off x="4786314" y="2143116"/>
              <a:ext cx="2665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 err="1">
                  <a:latin typeface="Verdana" pitchFamily="34" charset="0"/>
                  <a:ea typeface="ヒラギノ角ゴ Pro W3"/>
                  <a:cs typeface="ヒラギノ角ゴ Pro W3"/>
                </a:rPr>
                <a:t>Europese</a:t>
              </a:r>
              <a:r>
                <a:rPr lang="en-US" sz="1600" b="1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51" name="Vrije vorm 50"/>
            <p:cNvSpPr/>
            <p:nvPr/>
          </p:nvSpPr>
          <p:spPr>
            <a:xfrm rot="5400000">
              <a:off x="4393122" y="4478821"/>
              <a:ext cx="1509886" cy="28803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  <a:gd name="connsiteX0" fmla="*/ 0 w 10000"/>
                <a:gd name="connsiteY0" fmla="*/ 494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494 h 10094"/>
                <a:gd name="connsiteX0" fmla="*/ 0 w 10000"/>
                <a:gd name="connsiteY0" fmla="*/ 5047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5047 h 1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4">
                  <a:moveTo>
                    <a:pt x="0" y="5047"/>
                  </a:moveTo>
                  <a:lnTo>
                    <a:pt x="1908" y="0"/>
                  </a:lnTo>
                  <a:lnTo>
                    <a:pt x="10000" y="94"/>
                  </a:lnTo>
                  <a:lnTo>
                    <a:pt x="10000" y="10094"/>
                  </a:lnTo>
                  <a:lnTo>
                    <a:pt x="0" y="10094"/>
                  </a:lnTo>
                  <a:lnTo>
                    <a:pt x="0" y="5047"/>
                  </a:lnTo>
                  <a:close/>
                </a:path>
              </a:pathLst>
            </a:custGeom>
            <a:solidFill>
              <a:srgbClr val="CC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0" name="Tekstvak 101"/>
            <p:cNvSpPr txBox="1">
              <a:spLocks noChangeArrowheads="1"/>
            </p:cNvSpPr>
            <p:nvPr/>
          </p:nvSpPr>
          <p:spPr bwMode="auto">
            <a:xfrm rot="16200000">
              <a:off x="4359197" y="4361883"/>
              <a:ext cx="1515019" cy="369332"/>
            </a:xfrm>
            <a:custGeom>
              <a:avLst/>
              <a:gdLst>
                <a:gd name="connsiteX0" fmla="*/ 0 w 1515019"/>
                <a:gd name="connsiteY0" fmla="*/ 0 h 369332"/>
                <a:gd name="connsiteX1" fmla="*/ 1515019 w 1515019"/>
                <a:gd name="connsiteY1" fmla="*/ 0 h 369332"/>
                <a:gd name="connsiteX2" fmla="*/ 1515019 w 1515019"/>
                <a:gd name="connsiteY2" fmla="*/ 369332 h 369332"/>
                <a:gd name="connsiteX3" fmla="*/ 0 w 1515019"/>
                <a:gd name="connsiteY3" fmla="*/ 369332 h 369332"/>
                <a:gd name="connsiteX4" fmla="*/ 0 w 1515019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19" h="369332">
                  <a:moveTo>
                    <a:pt x="0" y="0"/>
                  </a:moveTo>
                  <a:lnTo>
                    <a:pt x="1515019" y="0"/>
                  </a:lnTo>
                  <a:lnTo>
                    <a:pt x="1515019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IMAER</a:t>
              </a:r>
            </a:p>
          </p:txBody>
        </p:sp>
        <p:sp>
          <p:nvSpPr>
            <p:cNvPr id="2083" name="AutoShape 8"/>
            <p:cNvSpPr>
              <a:spLocks noChangeAspect="1" noChangeArrowheads="1"/>
            </p:cNvSpPr>
            <p:nvPr/>
          </p:nvSpPr>
          <p:spPr bwMode="auto">
            <a:xfrm>
              <a:off x="107504" y="332656"/>
              <a:ext cx="6213475" cy="5664200"/>
            </a:xfrm>
            <a:prstGeom prst="triangle">
              <a:avLst>
                <a:gd name="adj" fmla="val 50000"/>
              </a:avLst>
            </a:prstGeom>
            <a:noFill/>
            <a:ln w="889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96" name="AutoShape 48"/>
            <p:cNvSpPr>
              <a:spLocks noChangeArrowheads="1"/>
            </p:cNvSpPr>
            <p:nvPr/>
          </p:nvSpPr>
          <p:spPr bwMode="auto">
            <a:xfrm>
              <a:off x="1310853" y="3428709"/>
              <a:ext cx="3823122" cy="676857"/>
            </a:xfrm>
            <a:prstGeom prst="leftRightArrow">
              <a:avLst>
                <a:gd name="adj1" fmla="val 50000"/>
                <a:gd name="adj2" fmla="val 10725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latin typeface="Verdana" pitchFamily="34" charset="0"/>
                  <a:ea typeface="ヒラギノ角ゴ Pro W3" pitchFamily="112" charset="-128"/>
                </a:rPr>
                <a:t>uitwisseling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2294940" y="1428737"/>
              <a:ext cx="188865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ISO/OGC/W3C</a:t>
              </a:r>
            </a:p>
          </p:txBody>
        </p:sp>
      </p:grpSp>
      <p:sp>
        <p:nvSpPr>
          <p:cNvPr id="55" name="Rechthoek 54">
            <a:extLst>
              <a:ext uri="{FF2B5EF4-FFF2-40B4-BE49-F238E27FC236}">
                <a16:creationId xmlns:a16="http://schemas.microsoft.com/office/drawing/2014/main" id="{42AA9627-E9A5-4560-9E54-D3E7845959BD}"/>
              </a:ext>
            </a:extLst>
          </p:cNvPr>
          <p:cNvSpPr/>
          <p:nvPr/>
        </p:nvSpPr>
        <p:spPr>
          <a:xfrm>
            <a:off x="23050" y="1322414"/>
            <a:ext cx="5490606" cy="37862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Internationale standaarden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INSPIRE methode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Nationaal toegepast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domein</a:t>
            </a: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5C499ACE-6FCB-40EE-ABF8-8C25F8D1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6" y="323184"/>
            <a:ext cx="4538133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4267" b="1" dirty="0">
                <a:solidFill>
                  <a:schemeClr val="tx1"/>
                </a:solidFill>
                <a:latin typeface="Verdana"/>
                <a:cs typeface="Verdana"/>
              </a:rPr>
              <a:t>NEN 3610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E045393-6172-4B92-8006-BBCD3EED0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311" y="155343"/>
            <a:ext cx="4538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1600" b="1" dirty="0">
                <a:solidFill>
                  <a:schemeClr val="tx1"/>
                </a:solidFill>
                <a:latin typeface="Verdana"/>
                <a:cs typeface="Verdana"/>
              </a:rPr>
              <a:t>De standaard voor </a:t>
            </a:r>
            <a:r>
              <a:rPr lang="nl-NL" altLang="nl-NL" sz="1600" b="1" dirty="0" err="1">
                <a:solidFill>
                  <a:schemeClr val="tx1"/>
                </a:solidFill>
                <a:latin typeface="Verdana"/>
                <a:cs typeface="Verdana"/>
              </a:rPr>
              <a:t>geo</a:t>
            </a:r>
            <a:r>
              <a:rPr lang="nl-NL" altLang="nl-NL" sz="1600" b="1" dirty="0">
                <a:solidFill>
                  <a:schemeClr val="tx1"/>
                </a:solidFill>
                <a:latin typeface="Verdana"/>
                <a:cs typeface="Verdana"/>
              </a:rPr>
              <a:t>-informatiemodellering</a:t>
            </a: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25B7D1B2-85CF-4605-8269-E43F461AEEE0}"/>
              </a:ext>
            </a:extLst>
          </p:cNvPr>
          <p:cNvSpPr/>
          <p:nvPr/>
        </p:nvSpPr>
        <p:spPr>
          <a:xfrm>
            <a:off x="-68321" y="-29323"/>
            <a:ext cx="353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Stelsel van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84DC7B4-B5B4-4FD3-A5D7-5F9532AEA9CC}"/>
              </a:ext>
            </a:extLst>
          </p:cNvPr>
          <p:cNvSpPr/>
          <p:nvPr/>
        </p:nvSpPr>
        <p:spPr>
          <a:xfrm>
            <a:off x="-34672" y="0"/>
            <a:ext cx="3537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Stelsel van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-Standaarden</a:t>
            </a:r>
          </a:p>
          <a:p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ontwikkeling</a:t>
            </a:r>
          </a:p>
        </p:txBody>
      </p:sp>
      <p:pic>
        <p:nvPicPr>
          <p:cNvPr id="5" name="Tijdelijke aanduiding voor afbeelding 3">
            <a:extLst>
              <a:ext uri="{FF2B5EF4-FFF2-40B4-BE49-F238E27FC236}">
                <a16:creationId xmlns:a16="http://schemas.microsoft.com/office/drawing/2014/main" id="{3925BB28-0B0B-429D-8703-13D901A64B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382835" y="1392240"/>
            <a:ext cx="7726537" cy="4346178"/>
          </a:xfrm>
          <a:prstGeom prst="rect">
            <a:avLst/>
          </a:prstGeom>
        </p:spPr>
      </p:pic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B39A8B29-F8AB-4494-B690-E7393BA4DFBA}"/>
              </a:ext>
            </a:extLst>
          </p:cNvPr>
          <p:cNvSpPr/>
          <p:nvPr/>
        </p:nvSpPr>
        <p:spPr>
          <a:xfrm>
            <a:off x="1942612" y="3001735"/>
            <a:ext cx="1905049" cy="1498791"/>
          </a:xfrm>
          <a:custGeom>
            <a:avLst/>
            <a:gdLst>
              <a:gd name="connsiteX0" fmla="*/ 0 w 1905049"/>
              <a:gd name="connsiteY0" fmla="*/ 0 h 1498791"/>
              <a:gd name="connsiteX1" fmla="*/ 61877 w 1905049"/>
              <a:gd name="connsiteY1" fmla="*/ 34376 h 1498791"/>
              <a:gd name="connsiteX2" fmla="*/ 89377 w 1905049"/>
              <a:gd name="connsiteY2" fmla="*/ 41251 h 1498791"/>
              <a:gd name="connsiteX3" fmla="*/ 110003 w 1905049"/>
              <a:gd name="connsiteY3" fmla="*/ 55001 h 1498791"/>
              <a:gd name="connsiteX4" fmla="*/ 130628 w 1905049"/>
              <a:gd name="connsiteY4" fmla="*/ 61876 h 1498791"/>
              <a:gd name="connsiteX5" fmla="*/ 144379 w 1905049"/>
              <a:gd name="connsiteY5" fmla="*/ 82502 h 1498791"/>
              <a:gd name="connsiteX6" fmla="*/ 137504 w 1905049"/>
              <a:gd name="connsiteY6" fmla="*/ 165004 h 1498791"/>
              <a:gd name="connsiteX7" fmla="*/ 130628 w 1905049"/>
              <a:gd name="connsiteY7" fmla="*/ 185630 h 1498791"/>
              <a:gd name="connsiteX8" fmla="*/ 158129 w 1905049"/>
              <a:gd name="connsiteY8" fmla="*/ 233756 h 1498791"/>
              <a:gd name="connsiteX9" fmla="*/ 240631 w 1905049"/>
              <a:gd name="connsiteY9" fmla="*/ 240631 h 1498791"/>
              <a:gd name="connsiteX10" fmla="*/ 261257 w 1905049"/>
              <a:gd name="connsiteY10" fmla="*/ 254382 h 1498791"/>
              <a:gd name="connsiteX11" fmla="*/ 288758 w 1905049"/>
              <a:gd name="connsiteY11" fmla="*/ 288758 h 1498791"/>
              <a:gd name="connsiteX12" fmla="*/ 309383 w 1905049"/>
              <a:gd name="connsiteY12" fmla="*/ 302508 h 1498791"/>
              <a:gd name="connsiteX13" fmla="*/ 330009 w 1905049"/>
              <a:gd name="connsiteY13" fmla="*/ 350634 h 1498791"/>
              <a:gd name="connsiteX14" fmla="*/ 336884 w 1905049"/>
              <a:gd name="connsiteY14" fmla="*/ 371260 h 1498791"/>
              <a:gd name="connsiteX15" fmla="*/ 371260 w 1905049"/>
              <a:gd name="connsiteY15" fmla="*/ 405636 h 1498791"/>
              <a:gd name="connsiteX16" fmla="*/ 419386 w 1905049"/>
              <a:gd name="connsiteY16" fmla="*/ 460637 h 1498791"/>
              <a:gd name="connsiteX17" fmla="*/ 460637 w 1905049"/>
              <a:gd name="connsiteY17" fmla="*/ 474388 h 1498791"/>
              <a:gd name="connsiteX18" fmla="*/ 598141 w 1905049"/>
              <a:gd name="connsiteY18" fmla="*/ 488138 h 1498791"/>
              <a:gd name="connsiteX19" fmla="*/ 625642 w 1905049"/>
              <a:gd name="connsiteY19" fmla="*/ 529389 h 1498791"/>
              <a:gd name="connsiteX20" fmla="*/ 632517 w 1905049"/>
              <a:gd name="connsiteY20" fmla="*/ 550015 h 1498791"/>
              <a:gd name="connsiteX21" fmla="*/ 646268 w 1905049"/>
              <a:gd name="connsiteY21" fmla="*/ 563765 h 1498791"/>
              <a:gd name="connsiteX22" fmla="*/ 660018 w 1905049"/>
              <a:gd name="connsiteY22" fmla="*/ 584391 h 1498791"/>
              <a:gd name="connsiteX23" fmla="*/ 735645 w 1905049"/>
              <a:gd name="connsiteY23" fmla="*/ 591266 h 1498791"/>
              <a:gd name="connsiteX24" fmla="*/ 880024 w 1905049"/>
              <a:gd name="connsiteY24" fmla="*/ 591266 h 1498791"/>
              <a:gd name="connsiteX25" fmla="*/ 907525 w 1905049"/>
              <a:gd name="connsiteY25" fmla="*/ 632517 h 1498791"/>
              <a:gd name="connsiteX26" fmla="*/ 948776 w 1905049"/>
              <a:gd name="connsiteY26" fmla="*/ 666893 h 1498791"/>
              <a:gd name="connsiteX27" fmla="*/ 983152 w 1905049"/>
              <a:gd name="connsiteY27" fmla="*/ 701269 h 1498791"/>
              <a:gd name="connsiteX28" fmla="*/ 990027 w 1905049"/>
              <a:gd name="connsiteY28" fmla="*/ 811272 h 1498791"/>
              <a:gd name="connsiteX29" fmla="*/ 1045028 w 1905049"/>
              <a:gd name="connsiteY29" fmla="*/ 859398 h 1498791"/>
              <a:gd name="connsiteX30" fmla="*/ 1065654 w 1905049"/>
              <a:gd name="connsiteY30" fmla="*/ 873148 h 1498791"/>
              <a:gd name="connsiteX31" fmla="*/ 1093155 w 1905049"/>
              <a:gd name="connsiteY31" fmla="*/ 880024 h 1498791"/>
              <a:gd name="connsiteX32" fmla="*/ 1113780 w 1905049"/>
              <a:gd name="connsiteY32" fmla="*/ 886899 h 1498791"/>
              <a:gd name="connsiteX33" fmla="*/ 1299410 w 1905049"/>
              <a:gd name="connsiteY33" fmla="*/ 893774 h 1498791"/>
              <a:gd name="connsiteX34" fmla="*/ 1326911 w 1905049"/>
              <a:gd name="connsiteY34" fmla="*/ 928150 h 1498791"/>
              <a:gd name="connsiteX35" fmla="*/ 1368162 w 1905049"/>
              <a:gd name="connsiteY35" fmla="*/ 983152 h 1498791"/>
              <a:gd name="connsiteX36" fmla="*/ 1388788 w 1905049"/>
              <a:gd name="connsiteY36" fmla="*/ 1045028 h 1498791"/>
              <a:gd name="connsiteX37" fmla="*/ 1395663 w 1905049"/>
              <a:gd name="connsiteY37" fmla="*/ 1065654 h 1498791"/>
              <a:gd name="connsiteX38" fmla="*/ 1409413 w 1905049"/>
              <a:gd name="connsiteY38" fmla="*/ 1086279 h 1498791"/>
              <a:gd name="connsiteX39" fmla="*/ 1416289 w 1905049"/>
              <a:gd name="connsiteY39" fmla="*/ 1106905 h 1498791"/>
              <a:gd name="connsiteX40" fmla="*/ 1436914 w 1905049"/>
              <a:gd name="connsiteY40" fmla="*/ 1113780 h 1498791"/>
              <a:gd name="connsiteX41" fmla="*/ 1450665 w 1905049"/>
              <a:gd name="connsiteY41" fmla="*/ 1127530 h 1498791"/>
              <a:gd name="connsiteX42" fmla="*/ 1464415 w 1905049"/>
              <a:gd name="connsiteY42" fmla="*/ 1148156 h 1498791"/>
              <a:gd name="connsiteX43" fmla="*/ 1512541 w 1905049"/>
              <a:gd name="connsiteY43" fmla="*/ 1168782 h 1498791"/>
              <a:gd name="connsiteX44" fmla="*/ 1574418 w 1905049"/>
              <a:gd name="connsiteY44" fmla="*/ 1175657 h 1498791"/>
              <a:gd name="connsiteX45" fmla="*/ 1595043 w 1905049"/>
              <a:gd name="connsiteY45" fmla="*/ 1182532 h 1498791"/>
              <a:gd name="connsiteX46" fmla="*/ 1636295 w 1905049"/>
              <a:gd name="connsiteY46" fmla="*/ 1230658 h 1498791"/>
              <a:gd name="connsiteX47" fmla="*/ 1643170 w 1905049"/>
              <a:gd name="connsiteY47" fmla="*/ 1251284 h 1498791"/>
              <a:gd name="connsiteX48" fmla="*/ 1691296 w 1905049"/>
              <a:gd name="connsiteY48" fmla="*/ 1299410 h 1498791"/>
              <a:gd name="connsiteX49" fmla="*/ 1711922 w 1905049"/>
              <a:gd name="connsiteY49" fmla="*/ 1306285 h 1498791"/>
              <a:gd name="connsiteX50" fmla="*/ 1753173 w 1905049"/>
              <a:gd name="connsiteY50" fmla="*/ 1299410 h 1498791"/>
              <a:gd name="connsiteX51" fmla="*/ 1808174 w 1905049"/>
              <a:gd name="connsiteY51" fmla="*/ 1285660 h 1498791"/>
              <a:gd name="connsiteX52" fmla="*/ 1828800 w 1905049"/>
              <a:gd name="connsiteY52" fmla="*/ 1292535 h 1498791"/>
              <a:gd name="connsiteX53" fmla="*/ 1856301 w 1905049"/>
              <a:gd name="connsiteY53" fmla="*/ 1354412 h 1498791"/>
              <a:gd name="connsiteX54" fmla="*/ 1870051 w 1905049"/>
              <a:gd name="connsiteY54" fmla="*/ 1375037 h 1498791"/>
              <a:gd name="connsiteX55" fmla="*/ 1876926 w 1905049"/>
              <a:gd name="connsiteY55" fmla="*/ 1395663 h 1498791"/>
              <a:gd name="connsiteX56" fmla="*/ 1890677 w 1905049"/>
              <a:gd name="connsiteY56" fmla="*/ 1409413 h 1498791"/>
              <a:gd name="connsiteX57" fmla="*/ 1904427 w 1905049"/>
              <a:gd name="connsiteY57" fmla="*/ 1498791 h 149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905049" h="1498791">
                <a:moveTo>
                  <a:pt x="0" y="0"/>
                </a:moveTo>
                <a:cubicBezTo>
                  <a:pt x="14582" y="8749"/>
                  <a:pt x="44346" y="27802"/>
                  <a:pt x="61877" y="34376"/>
                </a:cubicBezTo>
                <a:cubicBezTo>
                  <a:pt x="70724" y="37694"/>
                  <a:pt x="80210" y="38959"/>
                  <a:pt x="89377" y="41251"/>
                </a:cubicBezTo>
                <a:cubicBezTo>
                  <a:pt x="96252" y="45834"/>
                  <a:pt x="102612" y="51306"/>
                  <a:pt x="110003" y="55001"/>
                </a:cubicBezTo>
                <a:cubicBezTo>
                  <a:pt x="116485" y="58242"/>
                  <a:pt x="124969" y="57349"/>
                  <a:pt x="130628" y="61876"/>
                </a:cubicBezTo>
                <a:cubicBezTo>
                  <a:pt x="137080" y="67038"/>
                  <a:pt x="139795" y="75627"/>
                  <a:pt x="144379" y="82502"/>
                </a:cubicBezTo>
                <a:cubicBezTo>
                  <a:pt x="142087" y="110003"/>
                  <a:pt x="141151" y="137650"/>
                  <a:pt x="137504" y="165004"/>
                </a:cubicBezTo>
                <a:cubicBezTo>
                  <a:pt x="136546" y="172188"/>
                  <a:pt x="130628" y="178383"/>
                  <a:pt x="130628" y="185630"/>
                </a:cubicBezTo>
                <a:cubicBezTo>
                  <a:pt x="130628" y="206379"/>
                  <a:pt x="133789" y="228888"/>
                  <a:pt x="158129" y="233756"/>
                </a:cubicBezTo>
                <a:cubicBezTo>
                  <a:pt x="185189" y="239168"/>
                  <a:pt x="213130" y="238339"/>
                  <a:pt x="240631" y="240631"/>
                </a:cubicBezTo>
                <a:cubicBezTo>
                  <a:pt x="247506" y="245215"/>
                  <a:pt x="255414" y="248539"/>
                  <a:pt x="261257" y="254382"/>
                </a:cubicBezTo>
                <a:cubicBezTo>
                  <a:pt x="296993" y="290118"/>
                  <a:pt x="254737" y="261541"/>
                  <a:pt x="288758" y="288758"/>
                </a:cubicBezTo>
                <a:cubicBezTo>
                  <a:pt x="295210" y="293920"/>
                  <a:pt x="302508" y="297925"/>
                  <a:pt x="309383" y="302508"/>
                </a:cubicBezTo>
                <a:cubicBezTo>
                  <a:pt x="323695" y="359748"/>
                  <a:pt x="306268" y="303151"/>
                  <a:pt x="330009" y="350634"/>
                </a:cubicBezTo>
                <a:cubicBezTo>
                  <a:pt x="333250" y="357116"/>
                  <a:pt x="332536" y="365462"/>
                  <a:pt x="336884" y="371260"/>
                </a:cubicBezTo>
                <a:cubicBezTo>
                  <a:pt x="346607" y="384224"/>
                  <a:pt x="362271" y="392153"/>
                  <a:pt x="371260" y="405636"/>
                </a:cubicBezTo>
                <a:cubicBezTo>
                  <a:pt x="388870" y="432051"/>
                  <a:pt x="392247" y="448575"/>
                  <a:pt x="419386" y="460637"/>
                </a:cubicBezTo>
                <a:cubicBezTo>
                  <a:pt x="432631" y="466524"/>
                  <a:pt x="446887" y="469804"/>
                  <a:pt x="460637" y="474388"/>
                </a:cubicBezTo>
                <a:cubicBezTo>
                  <a:pt x="518283" y="493604"/>
                  <a:pt x="474053" y="480839"/>
                  <a:pt x="598141" y="488138"/>
                </a:cubicBezTo>
                <a:cubicBezTo>
                  <a:pt x="607308" y="501888"/>
                  <a:pt x="620416" y="513711"/>
                  <a:pt x="625642" y="529389"/>
                </a:cubicBezTo>
                <a:cubicBezTo>
                  <a:pt x="627934" y="536264"/>
                  <a:pt x="628788" y="543801"/>
                  <a:pt x="632517" y="550015"/>
                </a:cubicBezTo>
                <a:cubicBezTo>
                  <a:pt x="635852" y="555573"/>
                  <a:pt x="642219" y="558703"/>
                  <a:pt x="646268" y="563765"/>
                </a:cubicBezTo>
                <a:cubicBezTo>
                  <a:pt x="651430" y="570217"/>
                  <a:pt x="652120" y="581961"/>
                  <a:pt x="660018" y="584391"/>
                </a:cubicBezTo>
                <a:cubicBezTo>
                  <a:pt x="684212" y="591835"/>
                  <a:pt x="710436" y="588974"/>
                  <a:pt x="735645" y="591266"/>
                </a:cubicBezTo>
                <a:cubicBezTo>
                  <a:pt x="737383" y="591142"/>
                  <a:pt x="855814" y="575860"/>
                  <a:pt x="880024" y="591266"/>
                </a:cubicBezTo>
                <a:cubicBezTo>
                  <a:pt x="893966" y="600138"/>
                  <a:pt x="893775" y="623350"/>
                  <a:pt x="907525" y="632517"/>
                </a:cubicBezTo>
                <a:cubicBezTo>
                  <a:pt x="927805" y="646037"/>
                  <a:pt x="932233" y="647041"/>
                  <a:pt x="948776" y="666893"/>
                </a:cubicBezTo>
                <a:cubicBezTo>
                  <a:pt x="977423" y="701269"/>
                  <a:pt x="945337" y="676059"/>
                  <a:pt x="983152" y="701269"/>
                </a:cubicBezTo>
                <a:cubicBezTo>
                  <a:pt x="985444" y="737937"/>
                  <a:pt x="984297" y="774982"/>
                  <a:pt x="990027" y="811272"/>
                </a:cubicBezTo>
                <a:cubicBezTo>
                  <a:pt x="993397" y="832616"/>
                  <a:pt x="1035997" y="853377"/>
                  <a:pt x="1045028" y="859398"/>
                </a:cubicBezTo>
                <a:cubicBezTo>
                  <a:pt x="1051903" y="863981"/>
                  <a:pt x="1057638" y="871144"/>
                  <a:pt x="1065654" y="873148"/>
                </a:cubicBezTo>
                <a:cubicBezTo>
                  <a:pt x="1074821" y="875440"/>
                  <a:pt x="1084069" y="877428"/>
                  <a:pt x="1093155" y="880024"/>
                </a:cubicBezTo>
                <a:cubicBezTo>
                  <a:pt x="1100123" y="882015"/>
                  <a:pt x="1106549" y="886417"/>
                  <a:pt x="1113780" y="886899"/>
                </a:cubicBezTo>
                <a:cubicBezTo>
                  <a:pt x="1175562" y="891018"/>
                  <a:pt x="1237533" y="891482"/>
                  <a:pt x="1299410" y="893774"/>
                </a:cubicBezTo>
                <a:cubicBezTo>
                  <a:pt x="1332612" y="926974"/>
                  <a:pt x="1292219" y="884785"/>
                  <a:pt x="1326911" y="928150"/>
                </a:cubicBezTo>
                <a:cubicBezTo>
                  <a:pt x="1345530" y="951423"/>
                  <a:pt x="1354450" y="942019"/>
                  <a:pt x="1368162" y="983152"/>
                </a:cubicBezTo>
                <a:lnTo>
                  <a:pt x="1388788" y="1045028"/>
                </a:lnTo>
                <a:cubicBezTo>
                  <a:pt x="1391080" y="1051903"/>
                  <a:pt x="1391643" y="1059624"/>
                  <a:pt x="1395663" y="1065654"/>
                </a:cubicBezTo>
                <a:cubicBezTo>
                  <a:pt x="1400246" y="1072529"/>
                  <a:pt x="1405718" y="1078889"/>
                  <a:pt x="1409413" y="1086279"/>
                </a:cubicBezTo>
                <a:cubicBezTo>
                  <a:pt x="1412654" y="1092761"/>
                  <a:pt x="1411164" y="1101780"/>
                  <a:pt x="1416289" y="1106905"/>
                </a:cubicBezTo>
                <a:cubicBezTo>
                  <a:pt x="1421413" y="1112029"/>
                  <a:pt x="1430039" y="1111488"/>
                  <a:pt x="1436914" y="1113780"/>
                </a:cubicBezTo>
                <a:cubicBezTo>
                  <a:pt x="1441498" y="1118363"/>
                  <a:pt x="1446616" y="1122468"/>
                  <a:pt x="1450665" y="1127530"/>
                </a:cubicBezTo>
                <a:cubicBezTo>
                  <a:pt x="1455827" y="1133982"/>
                  <a:pt x="1458572" y="1142313"/>
                  <a:pt x="1464415" y="1148156"/>
                </a:cubicBezTo>
                <a:cubicBezTo>
                  <a:pt x="1478149" y="1161891"/>
                  <a:pt x="1493895" y="1165913"/>
                  <a:pt x="1512541" y="1168782"/>
                </a:cubicBezTo>
                <a:cubicBezTo>
                  <a:pt x="1533052" y="1171938"/>
                  <a:pt x="1553792" y="1173365"/>
                  <a:pt x="1574418" y="1175657"/>
                </a:cubicBezTo>
                <a:cubicBezTo>
                  <a:pt x="1581293" y="1177949"/>
                  <a:pt x="1589146" y="1178320"/>
                  <a:pt x="1595043" y="1182532"/>
                </a:cubicBezTo>
                <a:cubicBezTo>
                  <a:pt x="1616260" y="1197687"/>
                  <a:pt x="1623082" y="1210839"/>
                  <a:pt x="1636295" y="1230658"/>
                </a:cubicBezTo>
                <a:cubicBezTo>
                  <a:pt x="1638587" y="1237533"/>
                  <a:pt x="1639929" y="1244802"/>
                  <a:pt x="1643170" y="1251284"/>
                </a:cubicBezTo>
                <a:cubicBezTo>
                  <a:pt x="1653297" y="1271539"/>
                  <a:pt x="1671041" y="1289283"/>
                  <a:pt x="1691296" y="1299410"/>
                </a:cubicBezTo>
                <a:cubicBezTo>
                  <a:pt x="1697778" y="1302651"/>
                  <a:pt x="1705047" y="1303993"/>
                  <a:pt x="1711922" y="1306285"/>
                </a:cubicBezTo>
                <a:cubicBezTo>
                  <a:pt x="1725672" y="1303993"/>
                  <a:pt x="1739542" y="1302331"/>
                  <a:pt x="1753173" y="1299410"/>
                </a:cubicBezTo>
                <a:cubicBezTo>
                  <a:pt x="1771651" y="1295450"/>
                  <a:pt x="1808174" y="1285660"/>
                  <a:pt x="1808174" y="1285660"/>
                </a:cubicBezTo>
                <a:cubicBezTo>
                  <a:pt x="1815049" y="1287952"/>
                  <a:pt x="1823141" y="1288008"/>
                  <a:pt x="1828800" y="1292535"/>
                </a:cubicBezTo>
                <a:cubicBezTo>
                  <a:pt x="1848787" y="1308524"/>
                  <a:pt x="1843099" y="1334610"/>
                  <a:pt x="1856301" y="1354412"/>
                </a:cubicBezTo>
                <a:lnTo>
                  <a:pt x="1870051" y="1375037"/>
                </a:lnTo>
                <a:cubicBezTo>
                  <a:pt x="1872343" y="1381912"/>
                  <a:pt x="1873197" y="1389449"/>
                  <a:pt x="1876926" y="1395663"/>
                </a:cubicBezTo>
                <a:cubicBezTo>
                  <a:pt x="1880261" y="1401221"/>
                  <a:pt x="1887778" y="1403615"/>
                  <a:pt x="1890677" y="1409413"/>
                </a:cubicBezTo>
                <a:cubicBezTo>
                  <a:pt x="1909500" y="1447058"/>
                  <a:pt x="1904427" y="1457006"/>
                  <a:pt x="1904427" y="1498791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BFD8A763-EC78-4CA0-BB69-A385D938E116}"/>
              </a:ext>
            </a:extLst>
          </p:cNvPr>
          <p:cNvSpPr/>
          <p:nvPr/>
        </p:nvSpPr>
        <p:spPr>
          <a:xfrm>
            <a:off x="2633560" y="3194069"/>
            <a:ext cx="501888" cy="371260"/>
          </a:xfrm>
          <a:custGeom>
            <a:avLst/>
            <a:gdLst>
              <a:gd name="connsiteX0" fmla="*/ 0 w 501888"/>
              <a:gd name="connsiteY0" fmla="*/ 371260 h 371260"/>
              <a:gd name="connsiteX1" fmla="*/ 178755 w 501888"/>
              <a:gd name="connsiteY1" fmla="*/ 268133 h 371260"/>
              <a:gd name="connsiteX2" fmla="*/ 220006 w 501888"/>
              <a:gd name="connsiteY2" fmla="*/ 275008 h 371260"/>
              <a:gd name="connsiteX3" fmla="*/ 240631 w 501888"/>
              <a:gd name="connsiteY3" fmla="*/ 268133 h 371260"/>
              <a:gd name="connsiteX4" fmla="*/ 254382 w 501888"/>
              <a:gd name="connsiteY4" fmla="*/ 247507 h 371260"/>
              <a:gd name="connsiteX5" fmla="*/ 261257 w 501888"/>
              <a:gd name="connsiteY5" fmla="*/ 226881 h 371260"/>
              <a:gd name="connsiteX6" fmla="*/ 281882 w 501888"/>
              <a:gd name="connsiteY6" fmla="*/ 199381 h 371260"/>
              <a:gd name="connsiteX7" fmla="*/ 295633 w 501888"/>
              <a:gd name="connsiteY7" fmla="*/ 178755 h 371260"/>
              <a:gd name="connsiteX8" fmla="*/ 288758 w 501888"/>
              <a:gd name="connsiteY8" fmla="*/ 89378 h 371260"/>
              <a:gd name="connsiteX9" fmla="*/ 288758 w 501888"/>
              <a:gd name="connsiteY9" fmla="*/ 27501 h 371260"/>
              <a:gd name="connsiteX10" fmla="*/ 295633 w 501888"/>
              <a:gd name="connsiteY10" fmla="*/ 6875 h 371260"/>
              <a:gd name="connsiteX11" fmla="*/ 316258 w 501888"/>
              <a:gd name="connsiteY11" fmla="*/ 0 h 371260"/>
              <a:gd name="connsiteX12" fmla="*/ 357509 w 501888"/>
              <a:gd name="connsiteY12" fmla="*/ 6875 h 371260"/>
              <a:gd name="connsiteX13" fmla="*/ 378135 w 501888"/>
              <a:gd name="connsiteY13" fmla="*/ 20626 h 371260"/>
              <a:gd name="connsiteX14" fmla="*/ 398761 w 501888"/>
              <a:gd name="connsiteY14" fmla="*/ 27501 h 371260"/>
              <a:gd name="connsiteX15" fmla="*/ 460637 w 501888"/>
              <a:gd name="connsiteY15" fmla="*/ 20626 h 371260"/>
              <a:gd name="connsiteX16" fmla="*/ 501888 w 501888"/>
              <a:gd name="connsiteY16" fmla="*/ 6875 h 3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1888" h="371260">
                <a:moveTo>
                  <a:pt x="0" y="371260"/>
                </a:moveTo>
                <a:cubicBezTo>
                  <a:pt x="59585" y="336884"/>
                  <a:pt x="115733" y="295705"/>
                  <a:pt x="178755" y="268133"/>
                </a:cubicBezTo>
                <a:cubicBezTo>
                  <a:pt x="191526" y="262546"/>
                  <a:pt x="206066" y="275008"/>
                  <a:pt x="220006" y="275008"/>
                </a:cubicBezTo>
                <a:cubicBezTo>
                  <a:pt x="227253" y="275008"/>
                  <a:pt x="233756" y="270425"/>
                  <a:pt x="240631" y="268133"/>
                </a:cubicBezTo>
                <a:cubicBezTo>
                  <a:pt x="245215" y="261258"/>
                  <a:pt x="250687" y="254898"/>
                  <a:pt x="254382" y="247507"/>
                </a:cubicBezTo>
                <a:cubicBezTo>
                  <a:pt x="257623" y="241025"/>
                  <a:pt x="257661" y="233173"/>
                  <a:pt x="261257" y="226881"/>
                </a:cubicBezTo>
                <a:cubicBezTo>
                  <a:pt x="266942" y="216932"/>
                  <a:pt x="275222" y="208705"/>
                  <a:pt x="281882" y="199381"/>
                </a:cubicBezTo>
                <a:cubicBezTo>
                  <a:pt x="286685" y="192657"/>
                  <a:pt x="291049" y="185630"/>
                  <a:pt x="295633" y="178755"/>
                </a:cubicBezTo>
                <a:cubicBezTo>
                  <a:pt x="293341" y="148963"/>
                  <a:pt x="292464" y="119028"/>
                  <a:pt x="288758" y="89378"/>
                </a:cubicBezTo>
                <a:cubicBezTo>
                  <a:pt x="282491" y="39240"/>
                  <a:pt x="271040" y="107228"/>
                  <a:pt x="288758" y="27501"/>
                </a:cubicBezTo>
                <a:cubicBezTo>
                  <a:pt x="290330" y="20426"/>
                  <a:pt x="290509" y="12000"/>
                  <a:pt x="295633" y="6875"/>
                </a:cubicBezTo>
                <a:cubicBezTo>
                  <a:pt x="300757" y="1751"/>
                  <a:pt x="309383" y="2292"/>
                  <a:pt x="316258" y="0"/>
                </a:cubicBezTo>
                <a:cubicBezTo>
                  <a:pt x="330008" y="2292"/>
                  <a:pt x="344284" y="2467"/>
                  <a:pt x="357509" y="6875"/>
                </a:cubicBezTo>
                <a:cubicBezTo>
                  <a:pt x="365348" y="9488"/>
                  <a:pt x="370744" y="16931"/>
                  <a:pt x="378135" y="20626"/>
                </a:cubicBezTo>
                <a:cubicBezTo>
                  <a:pt x="384617" y="23867"/>
                  <a:pt x="391886" y="25209"/>
                  <a:pt x="398761" y="27501"/>
                </a:cubicBezTo>
                <a:cubicBezTo>
                  <a:pt x="419386" y="25209"/>
                  <a:pt x="440504" y="25659"/>
                  <a:pt x="460637" y="20626"/>
                </a:cubicBezTo>
                <a:cubicBezTo>
                  <a:pt x="530894" y="3061"/>
                  <a:pt x="436466" y="6875"/>
                  <a:pt x="501888" y="6875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E72258D-694F-4314-839A-DE1553CF68B8}"/>
              </a:ext>
            </a:extLst>
          </p:cNvPr>
          <p:cNvSpPr/>
          <p:nvPr/>
        </p:nvSpPr>
        <p:spPr>
          <a:xfrm>
            <a:off x="2884504" y="1802578"/>
            <a:ext cx="722215" cy="825023"/>
          </a:xfrm>
          <a:custGeom>
            <a:avLst/>
            <a:gdLst>
              <a:gd name="connsiteX0" fmla="*/ 715020 w 722215"/>
              <a:gd name="connsiteY0" fmla="*/ 0 h 825023"/>
              <a:gd name="connsiteX1" fmla="*/ 701270 w 722215"/>
              <a:gd name="connsiteY1" fmla="*/ 34376 h 825023"/>
              <a:gd name="connsiteX2" fmla="*/ 694394 w 722215"/>
              <a:gd name="connsiteY2" fmla="*/ 55001 h 825023"/>
              <a:gd name="connsiteX3" fmla="*/ 680644 w 722215"/>
              <a:gd name="connsiteY3" fmla="*/ 75627 h 825023"/>
              <a:gd name="connsiteX4" fmla="*/ 694394 w 722215"/>
              <a:gd name="connsiteY4" fmla="*/ 178755 h 825023"/>
              <a:gd name="connsiteX5" fmla="*/ 708145 w 722215"/>
              <a:gd name="connsiteY5" fmla="*/ 199380 h 825023"/>
              <a:gd name="connsiteX6" fmla="*/ 721895 w 722215"/>
              <a:gd name="connsiteY6" fmla="*/ 240632 h 825023"/>
              <a:gd name="connsiteX7" fmla="*/ 715020 w 722215"/>
              <a:gd name="connsiteY7" fmla="*/ 281883 h 825023"/>
              <a:gd name="connsiteX8" fmla="*/ 694394 w 722215"/>
              <a:gd name="connsiteY8" fmla="*/ 316259 h 825023"/>
              <a:gd name="connsiteX9" fmla="*/ 673769 w 722215"/>
              <a:gd name="connsiteY9" fmla="*/ 323134 h 825023"/>
              <a:gd name="connsiteX10" fmla="*/ 660018 w 722215"/>
              <a:gd name="connsiteY10" fmla="*/ 336884 h 825023"/>
              <a:gd name="connsiteX11" fmla="*/ 646268 w 722215"/>
              <a:gd name="connsiteY11" fmla="*/ 385010 h 825023"/>
              <a:gd name="connsiteX12" fmla="*/ 632518 w 722215"/>
              <a:gd name="connsiteY12" fmla="*/ 426262 h 825023"/>
              <a:gd name="connsiteX13" fmla="*/ 618767 w 722215"/>
              <a:gd name="connsiteY13" fmla="*/ 440012 h 825023"/>
              <a:gd name="connsiteX14" fmla="*/ 577516 w 722215"/>
              <a:gd name="connsiteY14" fmla="*/ 453762 h 825023"/>
              <a:gd name="connsiteX15" fmla="*/ 556891 w 722215"/>
              <a:gd name="connsiteY15" fmla="*/ 467513 h 825023"/>
              <a:gd name="connsiteX16" fmla="*/ 543140 w 722215"/>
              <a:gd name="connsiteY16" fmla="*/ 481263 h 825023"/>
              <a:gd name="connsiteX17" fmla="*/ 522515 w 722215"/>
              <a:gd name="connsiteY17" fmla="*/ 488138 h 825023"/>
              <a:gd name="connsiteX18" fmla="*/ 474388 w 722215"/>
              <a:gd name="connsiteY18" fmla="*/ 508764 h 825023"/>
              <a:gd name="connsiteX19" fmla="*/ 453763 w 722215"/>
              <a:gd name="connsiteY19" fmla="*/ 536265 h 825023"/>
              <a:gd name="connsiteX20" fmla="*/ 426262 w 722215"/>
              <a:gd name="connsiteY20" fmla="*/ 598141 h 825023"/>
              <a:gd name="connsiteX21" fmla="*/ 385011 w 722215"/>
              <a:gd name="connsiteY21" fmla="*/ 611892 h 825023"/>
              <a:gd name="connsiteX22" fmla="*/ 323134 w 722215"/>
              <a:gd name="connsiteY22" fmla="*/ 625642 h 825023"/>
              <a:gd name="connsiteX23" fmla="*/ 240632 w 722215"/>
              <a:gd name="connsiteY23" fmla="*/ 639392 h 825023"/>
              <a:gd name="connsiteX24" fmla="*/ 199381 w 722215"/>
              <a:gd name="connsiteY24" fmla="*/ 660018 h 825023"/>
              <a:gd name="connsiteX25" fmla="*/ 171880 w 722215"/>
              <a:gd name="connsiteY25" fmla="*/ 687519 h 825023"/>
              <a:gd name="connsiteX26" fmla="*/ 151254 w 722215"/>
              <a:gd name="connsiteY26" fmla="*/ 708144 h 825023"/>
              <a:gd name="connsiteX27" fmla="*/ 137504 w 722215"/>
              <a:gd name="connsiteY27" fmla="*/ 721895 h 825023"/>
              <a:gd name="connsiteX28" fmla="*/ 103128 w 722215"/>
              <a:gd name="connsiteY28" fmla="*/ 749395 h 825023"/>
              <a:gd name="connsiteX29" fmla="*/ 82503 w 722215"/>
              <a:gd name="connsiteY29" fmla="*/ 763146 h 825023"/>
              <a:gd name="connsiteX30" fmla="*/ 68752 w 722215"/>
              <a:gd name="connsiteY30" fmla="*/ 776896 h 825023"/>
              <a:gd name="connsiteX31" fmla="*/ 48127 w 722215"/>
              <a:gd name="connsiteY31" fmla="*/ 790647 h 825023"/>
              <a:gd name="connsiteX32" fmla="*/ 34376 w 722215"/>
              <a:gd name="connsiteY32" fmla="*/ 804397 h 825023"/>
              <a:gd name="connsiteX33" fmla="*/ 0 w 722215"/>
              <a:gd name="connsiteY33" fmla="*/ 825023 h 82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22215" h="825023">
                <a:moveTo>
                  <a:pt x="715020" y="0"/>
                </a:moveTo>
                <a:cubicBezTo>
                  <a:pt x="710437" y="11459"/>
                  <a:pt x="705603" y="22821"/>
                  <a:pt x="701270" y="34376"/>
                </a:cubicBezTo>
                <a:cubicBezTo>
                  <a:pt x="698725" y="41162"/>
                  <a:pt x="697635" y="48519"/>
                  <a:pt x="694394" y="55001"/>
                </a:cubicBezTo>
                <a:cubicBezTo>
                  <a:pt x="690699" y="62392"/>
                  <a:pt x="685227" y="68752"/>
                  <a:pt x="680644" y="75627"/>
                </a:cubicBezTo>
                <a:cubicBezTo>
                  <a:pt x="682179" y="94050"/>
                  <a:pt x="680353" y="150674"/>
                  <a:pt x="694394" y="178755"/>
                </a:cubicBezTo>
                <a:cubicBezTo>
                  <a:pt x="698089" y="186146"/>
                  <a:pt x="703561" y="192505"/>
                  <a:pt x="708145" y="199380"/>
                </a:cubicBezTo>
                <a:cubicBezTo>
                  <a:pt x="712728" y="213131"/>
                  <a:pt x="724278" y="226335"/>
                  <a:pt x="721895" y="240632"/>
                </a:cubicBezTo>
                <a:cubicBezTo>
                  <a:pt x="719603" y="254382"/>
                  <a:pt x="718044" y="268275"/>
                  <a:pt x="715020" y="281883"/>
                </a:cubicBezTo>
                <a:cubicBezTo>
                  <a:pt x="711692" y="296859"/>
                  <a:pt x="708263" y="307937"/>
                  <a:pt x="694394" y="316259"/>
                </a:cubicBezTo>
                <a:cubicBezTo>
                  <a:pt x="688180" y="319988"/>
                  <a:pt x="680644" y="320842"/>
                  <a:pt x="673769" y="323134"/>
                </a:cubicBezTo>
                <a:cubicBezTo>
                  <a:pt x="669185" y="327717"/>
                  <a:pt x="663353" y="331326"/>
                  <a:pt x="660018" y="336884"/>
                </a:cubicBezTo>
                <a:cubicBezTo>
                  <a:pt x="655398" y="344584"/>
                  <a:pt x="648065" y="379019"/>
                  <a:pt x="646268" y="385010"/>
                </a:cubicBezTo>
                <a:cubicBezTo>
                  <a:pt x="642103" y="398893"/>
                  <a:pt x="642767" y="416013"/>
                  <a:pt x="632518" y="426262"/>
                </a:cubicBezTo>
                <a:cubicBezTo>
                  <a:pt x="627934" y="430845"/>
                  <a:pt x="624565" y="437113"/>
                  <a:pt x="618767" y="440012"/>
                </a:cubicBezTo>
                <a:cubicBezTo>
                  <a:pt x="605803" y="446494"/>
                  <a:pt x="577516" y="453762"/>
                  <a:pt x="577516" y="453762"/>
                </a:cubicBezTo>
                <a:cubicBezTo>
                  <a:pt x="570641" y="458346"/>
                  <a:pt x="563343" y="462351"/>
                  <a:pt x="556891" y="467513"/>
                </a:cubicBezTo>
                <a:cubicBezTo>
                  <a:pt x="551829" y="471562"/>
                  <a:pt x="548698" y="477928"/>
                  <a:pt x="543140" y="481263"/>
                </a:cubicBezTo>
                <a:cubicBezTo>
                  <a:pt x="536926" y="484991"/>
                  <a:pt x="529390" y="485846"/>
                  <a:pt x="522515" y="488138"/>
                </a:cubicBezTo>
                <a:cubicBezTo>
                  <a:pt x="474892" y="535761"/>
                  <a:pt x="561286" y="454452"/>
                  <a:pt x="474388" y="508764"/>
                </a:cubicBezTo>
                <a:cubicBezTo>
                  <a:pt x="464671" y="514837"/>
                  <a:pt x="460638" y="527098"/>
                  <a:pt x="453763" y="536265"/>
                </a:cubicBezTo>
                <a:cubicBezTo>
                  <a:pt x="451482" y="543108"/>
                  <a:pt x="440024" y="589540"/>
                  <a:pt x="426262" y="598141"/>
                </a:cubicBezTo>
                <a:cubicBezTo>
                  <a:pt x="413971" y="605823"/>
                  <a:pt x="399072" y="608377"/>
                  <a:pt x="385011" y="611892"/>
                </a:cubicBezTo>
                <a:cubicBezTo>
                  <a:pt x="357466" y="618778"/>
                  <a:pt x="352810" y="620405"/>
                  <a:pt x="323134" y="625642"/>
                </a:cubicBezTo>
                <a:lnTo>
                  <a:pt x="240632" y="639392"/>
                </a:lnTo>
                <a:cubicBezTo>
                  <a:pt x="220670" y="646047"/>
                  <a:pt x="216343" y="645479"/>
                  <a:pt x="199381" y="660018"/>
                </a:cubicBezTo>
                <a:cubicBezTo>
                  <a:pt x="189538" y="668455"/>
                  <a:pt x="181047" y="678352"/>
                  <a:pt x="171880" y="687519"/>
                </a:cubicBezTo>
                <a:lnTo>
                  <a:pt x="151254" y="708144"/>
                </a:lnTo>
                <a:cubicBezTo>
                  <a:pt x="146670" y="712728"/>
                  <a:pt x="142897" y="718299"/>
                  <a:pt x="137504" y="721895"/>
                </a:cubicBezTo>
                <a:cubicBezTo>
                  <a:pt x="74037" y="764206"/>
                  <a:pt x="152100" y="710217"/>
                  <a:pt x="103128" y="749395"/>
                </a:cubicBezTo>
                <a:cubicBezTo>
                  <a:pt x="96676" y="754557"/>
                  <a:pt x="88955" y="757984"/>
                  <a:pt x="82503" y="763146"/>
                </a:cubicBezTo>
                <a:cubicBezTo>
                  <a:pt x="77441" y="767195"/>
                  <a:pt x="73814" y="772847"/>
                  <a:pt x="68752" y="776896"/>
                </a:cubicBezTo>
                <a:cubicBezTo>
                  <a:pt x="62300" y="782058"/>
                  <a:pt x="54579" y="785485"/>
                  <a:pt x="48127" y="790647"/>
                </a:cubicBezTo>
                <a:cubicBezTo>
                  <a:pt x="43065" y="794696"/>
                  <a:pt x="39438" y="800348"/>
                  <a:pt x="34376" y="804397"/>
                </a:cubicBezTo>
                <a:cubicBezTo>
                  <a:pt x="20549" y="815458"/>
                  <a:pt x="14280" y="817882"/>
                  <a:pt x="0" y="825023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80002D36-11CD-455D-9A8C-226AE31327D8}"/>
              </a:ext>
            </a:extLst>
          </p:cNvPr>
          <p:cNvSpPr/>
          <p:nvPr/>
        </p:nvSpPr>
        <p:spPr>
          <a:xfrm flipH="1">
            <a:off x="3310715" y="2215089"/>
            <a:ext cx="192441" cy="620766"/>
          </a:xfrm>
          <a:custGeom>
            <a:avLst/>
            <a:gdLst>
              <a:gd name="connsiteX0" fmla="*/ 0 w 158206"/>
              <a:gd name="connsiteY0" fmla="*/ 0 h 412511"/>
              <a:gd name="connsiteX1" fmla="*/ 34376 w 158206"/>
              <a:gd name="connsiteY1" fmla="*/ 185630 h 412511"/>
              <a:gd name="connsiteX2" fmla="*/ 48126 w 158206"/>
              <a:gd name="connsiteY2" fmla="*/ 206256 h 412511"/>
              <a:gd name="connsiteX3" fmla="*/ 68752 w 158206"/>
              <a:gd name="connsiteY3" fmla="*/ 213131 h 412511"/>
              <a:gd name="connsiteX4" fmla="*/ 96253 w 158206"/>
              <a:gd name="connsiteY4" fmla="*/ 240632 h 412511"/>
              <a:gd name="connsiteX5" fmla="*/ 130629 w 158206"/>
              <a:gd name="connsiteY5" fmla="*/ 275008 h 412511"/>
              <a:gd name="connsiteX6" fmla="*/ 151254 w 158206"/>
              <a:gd name="connsiteY6" fmla="*/ 288758 h 412511"/>
              <a:gd name="connsiteX7" fmla="*/ 130629 w 158206"/>
              <a:gd name="connsiteY7" fmla="*/ 323134 h 412511"/>
              <a:gd name="connsiteX8" fmla="*/ 116878 w 158206"/>
              <a:gd name="connsiteY8" fmla="*/ 336884 h 412511"/>
              <a:gd name="connsiteX9" fmla="*/ 75627 w 158206"/>
              <a:gd name="connsiteY9" fmla="*/ 350635 h 412511"/>
              <a:gd name="connsiteX10" fmla="*/ 48126 w 158206"/>
              <a:gd name="connsiteY10" fmla="*/ 405636 h 412511"/>
              <a:gd name="connsiteX11" fmla="*/ 27501 w 158206"/>
              <a:gd name="connsiteY11" fmla="*/ 412511 h 412511"/>
              <a:gd name="connsiteX12" fmla="*/ 13750 w 158206"/>
              <a:gd name="connsiteY12" fmla="*/ 364385 h 4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206" h="412511">
                <a:moveTo>
                  <a:pt x="0" y="0"/>
                </a:moveTo>
                <a:cubicBezTo>
                  <a:pt x="11459" y="61877"/>
                  <a:pt x="20077" y="124347"/>
                  <a:pt x="34376" y="185630"/>
                </a:cubicBezTo>
                <a:cubicBezTo>
                  <a:pt x="36254" y="193677"/>
                  <a:pt x="41674" y="201094"/>
                  <a:pt x="48126" y="206256"/>
                </a:cubicBezTo>
                <a:cubicBezTo>
                  <a:pt x="53785" y="210783"/>
                  <a:pt x="61877" y="210839"/>
                  <a:pt x="68752" y="213131"/>
                </a:cubicBezTo>
                <a:cubicBezTo>
                  <a:pt x="83011" y="255908"/>
                  <a:pt x="63660" y="216187"/>
                  <a:pt x="96253" y="240632"/>
                </a:cubicBezTo>
                <a:cubicBezTo>
                  <a:pt x="109217" y="250355"/>
                  <a:pt x="117146" y="266019"/>
                  <a:pt x="130629" y="275008"/>
                </a:cubicBezTo>
                <a:lnTo>
                  <a:pt x="151254" y="288758"/>
                </a:lnTo>
                <a:cubicBezTo>
                  <a:pt x="162462" y="322382"/>
                  <a:pt x="163066" y="301509"/>
                  <a:pt x="130629" y="323134"/>
                </a:cubicBezTo>
                <a:cubicBezTo>
                  <a:pt x="125236" y="326730"/>
                  <a:pt x="122676" y="333985"/>
                  <a:pt x="116878" y="336884"/>
                </a:cubicBezTo>
                <a:cubicBezTo>
                  <a:pt x="103914" y="343366"/>
                  <a:pt x="75627" y="350635"/>
                  <a:pt x="75627" y="350635"/>
                </a:cubicBezTo>
                <a:cubicBezTo>
                  <a:pt x="68770" y="371207"/>
                  <a:pt x="68127" y="393636"/>
                  <a:pt x="48126" y="405636"/>
                </a:cubicBezTo>
                <a:cubicBezTo>
                  <a:pt x="41912" y="409364"/>
                  <a:pt x="34376" y="410219"/>
                  <a:pt x="27501" y="412511"/>
                </a:cubicBezTo>
                <a:cubicBezTo>
                  <a:pt x="5647" y="390659"/>
                  <a:pt x="13750" y="405243"/>
                  <a:pt x="13750" y="364385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50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6BEC8D-7E38-40C0-B647-F7E18870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23" y="48000"/>
            <a:ext cx="4855468" cy="32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41050717-3EA5-4F59-ACAB-B33752C58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715" y="2084851"/>
            <a:ext cx="45381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2000" b="1" dirty="0">
                <a:solidFill>
                  <a:schemeClr val="tx1"/>
                </a:solidFill>
                <a:latin typeface="Verdana"/>
                <a:cs typeface="Verdana"/>
              </a:rPr>
              <a:t>ontwikkelingen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F8BCA85-60D3-4C34-8FB5-2D30C18D8A6C}"/>
              </a:ext>
            </a:extLst>
          </p:cNvPr>
          <p:cNvSpPr txBox="1"/>
          <p:nvPr/>
        </p:nvSpPr>
        <p:spPr>
          <a:xfrm>
            <a:off x="6844899" y="2936558"/>
            <a:ext cx="527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Publicatie voorzieningen/catalogi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2CF8D19-C92D-4FA4-BA12-6096466D5DC3}"/>
              </a:ext>
            </a:extLst>
          </p:cNvPr>
          <p:cNvSpPr txBox="1"/>
          <p:nvPr/>
        </p:nvSpPr>
        <p:spPr>
          <a:xfrm>
            <a:off x="6844899" y="3842465"/>
            <a:ext cx="475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 het Web: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69D5C1A-1308-45AC-9747-CE9085982ED1}"/>
              </a:ext>
            </a:extLst>
          </p:cNvPr>
          <p:cNvSpPr txBox="1"/>
          <p:nvPr/>
        </p:nvSpPr>
        <p:spPr>
          <a:xfrm>
            <a:off x="6868497" y="4748372"/>
            <a:ext cx="383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Integratie met niet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DF70E8DC-3C5F-4EB0-AEC5-8E983199F474}"/>
              </a:ext>
            </a:extLst>
          </p:cNvPr>
          <p:cNvSpPr/>
          <p:nvPr/>
        </p:nvSpPr>
        <p:spPr>
          <a:xfrm>
            <a:off x="5397780" y="2936558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96B82C7A-B9B6-4000-8A1F-6B205400040E}"/>
              </a:ext>
            </a:extLst>
          </p:cNvPr>
          <p:cNvSpPr/>
          <p:nvPr/>
        </p:nvSpPr>
        <p:spPr>
          <a:xfrm>
            <a:off x="5397780" y="4797346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E28D9C5D-57CE-41D0-B0AD-212A09B43826}"/>
              </a:ext>
            </a:extLst>
          </p:cNvPr>
          <p:cNvSpPr/>
          <p:nvPr/>
        </p:nvSpPr>
        <p:spPr>
          <a:xfrm>
            <a:off x="5397780" y="3919405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11186C5-F0DF-40B3-B5F0-F562C23CBED3}"/>
              </a:ext>
            </a:extLst>
          </p:cNvPr>
          <p:cNvSpPr/>
          <p:nvPr/>
        </p:nvSpPr>
        <p:spPr>
          <a:xfrm>
            <a:off x="4876537" y="2700733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ABF1C01-BFFC-432D-8E63-F3D778AF92E4}"/>
              </a:ext>
            </a:extLst>
          </p:cNvPr>
          <p:cNvSpPr/>
          <p:nvPr/>
        </p:nvSpPr>
        <p:spPr>
          <a:xfrm>
            <a:off x="4876637" y="3686862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B12642F-C1D5-43F2-AC3E-F2999346FC93}"/>
              </a:ext>
            </a:extLst>
          </p:cNvPr>
          <p:cNvSpPr/>
          <p:nvPr/>
        </p:nvSpPr>
        <p:spPr>
          <a:xfrm>
            <a:off x="4876638" y="4563705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CC4F053-171C-4A03-A8ED-B676F160438C}"/>
              </a:ext>
            </a:extLst>
          </p:cNvPr>
          <p:cNvSpPr txBox="1"/>
          <p:nvPr/>
        </p:nvSpPr>
        <p:spPr>
          <a:xfrm>
            <a:off x="6868498" y="5635685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implementatie –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GeoJSON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0D3252B-6E3A-4CBE-AC74-D1729E5CB58F}"/>
              </a:ext>
            </a:extLst>
          </p:cNvPr>
          <p:cNvSpPr/>
          <p:nvPr/>
        </p:nvSpPr>
        <p:spPr>
          <a:xfrm>
            <a:off x="5397780" y="5684659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B14FF08-D5C9-4BC5-9113-8F5D44C0E317}"/>
              </a:ext>
            </a:extLst>
          </p:cNvPr>
          <p:cNvSpPr/>
          <p:nvPr/>
        </p:nvSpPr>
        <p:spPr>
          <a:xfrm>
            <a:off x="4876638" y="5451018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5BF4251-BEF7-4E24-BE72-95FCCE9A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4487">
            <a:off x="199001" y="2881246"/>
            <a:ext cx="4023529" cy="4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al 32">
            <a:extLst>
              <a:ext uri="{FF2B5EF4-FFF2-40B4-BE49-F238E27FC236}">
                <a16:creationId xmlns:a16="http://schemas.microsoft.com/office/drawing/2014/main" id="{56CA36FC-C20E-4896-9DC5-2083F920E846}"/>
              </a:ext>
            </a:extLst>
          </p:cNvPr>
          <p:cNvSpPr/>
          <p:nvPr/>
        </p:nvSpPr>
        <p:spPr>
          <a:xfrm>
            <a:off x="6502612" y="1516523"/>
            <a:ext cx="2598627" cy="2479630"/>
          </a:xfrm>
          <a:prstGeom prst="ellipse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6A0BE1FA-E4B4-435F-B39C-E132D255E481}"/>
              </a:ext>
            </a:extLst>
          </p:cNvPr>
          <p:cNvSpPr/>
          <p:nvPr/>
        </p:nvSpPr>
        <p:spPr>
          <a:xfrm>
            <a:off x="-23888" y="0"/>
            <a:ext cx="472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case: WIBON, INSPIRE, KLIC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1CFB7F0-C003-411F-9880-CD0842D4904C}"/>
              </a:ext>
            </a:extLst>
          </p:cNvPr>
          <p:cNvGrpSpPr/>
          <p:nvPr/>
        </p:nvGrpSpPr>
        <p:grpSpPr>
          <a:xfrm>
            <a:off x="1010133" y="1547964"/>
            <a:ext cx="9182544" cy="4032448"/>
            <a:chOff x="395536" y="1772816"/>
            <a:chExt cx="9182544" cy="4032448"/>
          </a:xfrm>
        </p:grpSpPr>
        <p:sp>
          <p:nvSpPr>
            <p:cNvPr id="5" name="Stroomdiagram: Alternatief proces 4">
              <a:extLst>
                <a:ext uri="{FF2B5EF4-FFF2-40B4-BE49-F238E27FC236}">
                  <a16:creationId xmlns:a16="http://schemas.microsoft.com/office/drawing/2014/main" id="{064663EE-C5C6-453D-8C79-3B41CB6C3604}"/>
                </a:ext>
              </a:extLst>
            </p:cNvPr>
            <p:cNvSpPr/>
            <p:nvPr/>
          </p:nvSpPr>
          <p:spPr>
            <a:xfrm>
              <a:off x="3131840" y="3933056"/>
              <a:ext cx="1080120" cy="648072"/>
            </a:xfrm>
            <a:prstGeom prst="flowChartAlternateProcess">
              <a:avLst/>
            </a:prstGeom>
            <a:gradFill flip="none" rotWithShape="1">
              <a:gsLst>
                <a:gs pos="67000">
                  <a:srgbClr val="A603AB">
                    <a:alpha val="3000"/>
                  </a:srgbClr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6" name="Stroomdiagram: Alternatief proces 5">
              <a:extLst>
                <a:ext uri="{FF2B5EF4-FFF2-40B4-BE49-F238E27FC236}">
                  <a16:creationId xmlns:a16="http://schemas.microsoft.com/office/drawing/2014/main" id="{C7CA1699-60CA-4E36-9245-13EA73091F97}"/>
                </a:ext>
              </a:extLst>
            </p:cNvPr>
            <p:cNvSpPr/>
            <p:nvPr/>
          </p:nvSpPr>
          <p:spPr>
            <a:xfrm>
              <a:off x="6660232" y="4293096"/>
              <a:ext cx="1080120" cy="648072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7" name="Stroomdiagram: Alternatief proces 6">
              <a:extLst>
                <a:ext uri="{FF2B5EF4-FFF2-40B4-BE49-F238E27FC236}">
                  <a16:creationId xmlns:a16="http://schemas.microsoft.com/office/drawing/2014/main" id="{8E4463AF-6CEF-47C2-95F9-E343B571D915}"/>
                </a:ext>
              </a:extLst>
            </p:cNvPr>
            <p:cNvSpPr/>
            <p:nvPr/>
          </p:nvSpPr>
          <p:spPr>
            <a:xfrm>
              <a:off x="6660232" y="5157192"/>
              <a:ext cx="1080120" cy="648072"/>
            </a:xfrm>
            <a:prstGeom prst="flowChartAlternateProcess">
              <a:avLst/>
            </a:prstGeom>
            <a:solidFill>
              <a:srgbClr val="FF0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8" name="Stroomdiagram: Alternatief proces 7">
              <a:extLst>
                <a:ext uri="{FF2B5EF4-FFF2-40B4-BE49-F238E27FC236}">
                  <a16:creationId xmlns:a16="http://schemas.microsoft.com/office/drawing/2014/main" id="{C23EAC03-6E02-44B7-A69F-CC87014BE29D}"/>
                </a:ext>
              </a:extLst>
            </p:cNvPr>
            <p:cNvSpPr/>
            <p:nvPr/>
          </p:nvSpPr>
          <p:spPr>
            <a:xfrm>
              <a:off x="6660232" y="3356992"/>
              <a:ext cx="1080120" cy="648072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9" name="Stroomdiagram: Alternatief proces 8">
              <a:extLst>
                <a:ext uri="{FF2B5EF4-FFF2-40B4-BE49-F238E27FC236}">
                  <a16:creationId xmlns:a16="http://schemas.microsoft.com/office/drawing/2014/main" id="{EABD71BA-CFA0-48DB-9036-90773F6DB150}"/>
                </a:ext>
              </a:extLst>
            </p:cNvPr>
            <p:cNvSpPr/>
            <p:nvPr/>
          </p:nvSpPr>
          <p:spPr>
            <a:xfrm>
              <a:off x="6660232" y="2420888"/>
              <a:ext cx="1080120" cy="6480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A76E99A-3D12-4A43-AA36-E0D6344AB68A}"/>
                </a:ext>
              </a:extLst>
            </p:cNvPr>
            <p:cNvSpPr txBox="1"/>
            <p:nvPr/>
          </p:nvSpPr>
          <p:spPr>
            <a:xfrm>
              <a:off x="6732240" y="2420888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>
                  <a:solidFill>
                    <a:srgbClr val="FFFF00"/>
                  </a:solidFill>
                </a:rPr>
                <a:t>Inspire</a:t>
              </a:r>
              <a:r>
                <a:rPr lang="nl-NL" sz="1200" b="1" dirty="0">
                  <a:solidFill>
                    <a:srgbClr val="FFFF00"/>
                  </a:solidFill>
                </a:rPr>
                <a:t> UN</a:t>
              </a:r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3CC4034E-F20C-4365-93D7-8E7503A6DC55}"/>
                </a:ext>
              </a:extLst>
            </p:cNvPr>
            <p:cNvSpPr txBox="1"/>
            <p:nvPr/>
          </p:nvSpPr>
          <p:spPr>
            <a:xfrm>
              <a:off x="6732240" y="3645024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WIBON</a:t>
              </a: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54F90CC8-9BA1-4AA1-8695-C77E692505B4}"/>
                </a:ext>
              </a:extLst>
            </p:cNvPr>
            <p:cNvSpPr txBox="1"/>
            <p:nvPr/>
          </p:nvSpPr>
          <p:spPr>
            <a:xfrm>
              <a:off x="6732240" y="5445224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BevB</a:t>
              </a:r>
              <a:endParaRPr lang="nl-NL" sz="1200" b="1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1CE8B1D9-307B-41BE-8503-44D98D273CA9}"/>
                </a:ext>
              </a:extLst>
            </p:cNvPr>
            <p:cNvSpPr txBox="1"/>
            <p:nvPr/>
          </p:nvSpPr>
          <p:spPr>
            <a:xfrm>
              <a:off x="6732240" y="4581128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SWater</a:t>
              </a:r>
              <a:endParaRPr lang="nl-NL" sz="1200" b="1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840A2F58-22C7-41D2-8FBF-5DFFEB68A3F5}"/>
                </a:ext>
              </a:extLst>
            </p:cNvPr>
            <p:cNvSpPr txBox="1"/>
            <p:nvPr/>
          </p:nvSpPr>
          <p:spPr>
            <a:xfrm>
              <a:off x="6300192" y="1772816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b="1" dirty="0"/>
                <a:t>Data producten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0530F180-2F70-45C7-A56F-A78EE01EBE10}"/>
                </a:ext>
              </a:extLst>
            </p:cNvPr>
            <p:cNvSpPr txBox="1"/>
            <p:nvPr/>
          </p:nvSpPr>
          <p:spPr>
            <a:xfrm>
              <a:off x="7740352" y="1798944"/>
              <a:ext cx="1837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b="1" dirty="0"/>
                <a:t>Data  productmodel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2DBABC9-8E59-4DE4-887B-18D810819BA5}"/>
                </a:ext>
              </a:extLst>
            </p:cNvPr>
            <p:cNvSpPr txBox="1"/>
            <p:nvPr/>
          </p:nvSpPr>
          <p:spPr>
            <a:xfrm>
              <a:off x="7919864" y="5373216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IMBevB</a:t>
              </a:r>
              <a:endParaRPr lang="nl-NL" sz="1200" b="1" dirty="0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E5E9444D-8706-4070-9026-604F94DECCAF}"/>
                </a:ext>
              </a:extLst>
            </p:cNvPr>
            <p:cNvSpPr txBox="1"/>
            <p:nvPr/>
          </p:nvSpPr>
          <p:spPr>
            <a:xfrm>
              <a:off x="3059831" y="4581128"/>
              <a:ext cx="1440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IMKL specificatie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48B5D509-81C2-484B-9F71-B67BD0D287A8}"/>
                </a:ext>
              </a:extLst>
            </p:cNvPr>
            <p:cNvSpPr txBox="1"/>
            <p:nvPr/>
          </p:nvSpPr>
          <p:spPr>
            <a:xfrm>
              <a:off x="7919864" y="4437112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IMSW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3BAE11EB-6C3D-4AD7-8E14-8C9B8890BF7D}"/>
                </a:ext>
              </a:extLst>
            </p:cNvPr>
            <p:cNvSpPr txBox="1"/>
            <p:nvPr/>
          </p:nvSpPr>
          <p:spPr>
            <a:xfrm>
              <a:off x="7919864" y="357301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IMWIBON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574C590F-F636-49F9-AE59-49F94BC8494D}"/>
                </a:ext>
              </a:extLst>
            </p:cNvPr>
            <p:cNvSpPr txBox="1"/>
            <p:nvPr/>
          </p:nvSpPr>
          <p:spPr>
            <a:xfrm>
              <a:off x="7919864" y="263691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INSPIRE US</a:t>
              </a:r>
            </a:p>
          </p:txBody>
        </p:sp>
        <p:sp>
          <p:nvSpPr>
            <p:cNvPr id="21" name="PIJL-RECHTS 24">
              <a:extLst>
                <a:ext uri="{FF2B5EF4-FFF2-40B4-BE49-F238E27FC236}">
                  <a16:creationId xmlns:a16="http://schemas.microsoft.com/office/drawing/2014/main" id="{7F71F4F7-3957-4385-92AE-3E1B7658BA6F}"/>
                </a:ext>
              </a:extLst>
            </p:cNvPr>
            <p:cNvSpPr/>
            <p:nvPr/>
          </p:nvSpPr>
          <p:spPr>
            <a:xfrm rot="964130">
              <a:off x="4553951" y="5063410"/>
              <a:ext cx="1944216" cy="14401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2" name="PIJL-RECHTS 25">
              <a:extLst>
                <a:ext uri="{FF2B5EF4-FFF2-40B4-BE49-F238E27FC236}">
                  <a16:creationId xmlns:a16="http://schemas.microsoft.com/office/drawing/2014/main" id="{B412BEB5-316B-4B28-8C16-3F2199045312}"/>
                </a:ext>
              </a:extLst>
            </p:cNvPr>
            <p:cNvSpPr/>
            <p:nvPr/>
          </p:nvSpPr>
          <p:spPr>
            <a:xfrm>
              <a:off x="4499992" y="4365104"/>
              <a:ext cx="1944216" cy="21602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3" name="PIJL-RECHTS 26">
              <a:extLst>
                <a:ext uri="{FF2B5EF4-FFF2-40B4-BE49-F238E27FC236}">
                  <a16:creationId xmlns:a16="http://schemas.microsoft.com/office/drawing/2014/main" id="{07B6D0B3-E9C7-4B37-B378-285DC9B25808}"/>
                </a:ext>
              </a:extLst>
            </p:cNvPr>
            <p:cNvSpPr/>
            <p:nvPr/>
          </p:nvSpPr>
          <p:spPr>
            <a:xfrm rot="20823290">
              <a:off x="4491416" y="3716948"/>
              <a:ext cx="1944216" cy="14401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4" name="PIJL-RECHTS 27">
              <a:extLst>
                <a:ext uri="{FF2B5EF4-FFF2-40B4-BE49-F238E27FC236}">
                  <a16:creationId xmlns:a16="http://schemas.microsoft.com/office/drawing/2014/main" id="{08FB990E-60BB-42EB-B4F9-8E70F8524619}"/>
                </a:ext>
              </a:extLst>
            </p:cNvPr>
            <p:cNvSpPr/>
            <p:nvPr/>
          </p:nvSpPr>
          <p:spPr>
            <a:xfrm rot="20280510">
              <a:off x="4346459" y="3099743"/>
              <a:ext cx="1944216" cy="195937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267DDE4C-E820-4FEA-8986-6D461240A5C7}"/>
                </a:ext>
              </a:extLst>
            </p:cNvPr>
            <p:cNvSpPr/>
            <p:nvPr/>
          </p:nvSpPr>
          <p:spPr>
            <a:xfrm>
              <a:off x="395536" y="3212976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6" name="Stroomdiagram: Magnetische schijf 25">
              <a:extLst>
                <a:ext uri="{FF2B5EF4-FFF2-40B4-BE49-F238E27FC236}">
                  <a16:creationId xmlns:a16="http://schemas.microsoft.com/office/drawing/2014/main" id="{0D564D6C-FCD7-452D-B547-549292463D72}"/>
                </a:ext>
              </a:extLst>
            </p:cNvPr>
            <p:cNvSpPr/>
            <p:nvPr/>
          </p:nvSpPr>
          <p:spPr>
            <a:xfrm>
              <a:off x="467544" y="3429000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7" name="Stroomdiagram: Magnetische schijf 26">
              <a:extLst>
                <a:ext uri="{FF2B5EF4-FFF2-40B4-BE49-F238E27FC236}">
                  <a16:creationId xmlns:a16="http://schemas.microsoft.com/office/drawing/2014/main" id="{4CB9C276-6408-4AFD-9A9D-57401C614BF8}"/>
                </a:ext>
              </a:extLst>
            </p:cNvPr>
            <p:cNvSpPr/>
            <p:nvPr/>
          </p:nvSpPr>
          <p:spPr>
            <a:xfrm>
              <a:off x="611560" y="3789040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8" name="Stroomdiagram: Magnetische schijf 27">
              <a:extLst>
                <a:ext uri="{FF2B5EF4-FFF2-40B4-BE49-F238E27FC236}">
                  <a16:creationId xmlns:a16="http://schemas.microsoft.com/office/drawing/2014/main" id="{04D39F17-D3BE-41DF-BA47-AD7994E97AC2}"/>
                </a:ext>
              </a:extLst>
            </p:cNvPr>
            <p:cNvSpPr/>
            <p:nvPr/>
          </p:nvSpPr>
          <p:spPr>
            <a:xfrm>
              <a:off x="683568" y="4077072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9" name="PIJL-LINKS en -RECHTS 32">
              <a:extLst>
                <a:ext uri="{FF2B5EF4-FFF2-40B4-BE49-F238E27FC236}">
                  <a16:creationId xmlns:a16="http://schemas.microsoft.com/office/drawing/2014/main" id="{31ED87EF-A667-42B4-8757-49B1A349C177}"/>
                </a:ext>
              </a:extLst>
            </p:cNvPr>
            <p:cNvSpPr/>
            <p:nvPr/>
          </p:nvSpPr>
          <p:spPr>
            <a:xfrm>
              <a:off x="1979712" y="4077072"/>
              <a:ext cx="936104" cy="3600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EBBE239A-B469-4F24-AD66-24EBEFDD07F6}"/>
                </a:ext>
              </a:extLst>
            </p:cNvPr>
            <p:cNvSpPr txBox="1"/>
            <p:nvPr/>
          </p:nvSpPr>
          <p:spPr>
            <a:xfrm>
              <a:off x="611560" y="4869160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(BRON) DATA</a:t>
              </a:r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9A5EB957-2E7B-4202-8290-07EC91AC6DC1}"/>
                </a:ext>
              </a:extLst>
            </p:cNvPr>
            <p:cNvSpPr txBox="1"/>
            <p:nvPr/>
          </p:nvSpPr>
          <p:spPr>
            <a:xfrm>
              <a:off x="3203848" y="3140968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IMKL uitwissel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36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CFBF7B0-558A-4953-B018-9390599253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48" y="927100"/>
            <a:ext cx="8127999" cy="593089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EA40302B-45AB-4A87-AB25-7D3B94B62CF4}"/>
              </a:ext>
            </a:extLst>
          </p:cNvPr>
          <p:cNvSpPr/>
          <p:nvPr/>
        </p:nvSpPr>
        <p:spPr>
          <a:xfrm>
            <a:off x="234070" y="138007"/>
            <a:ext cx="3084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extensie van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INSPIRE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Utility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Network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69E6881-A639-46B4-B823-40FB03EFE16F}"/>
              </a:ext>
            </a:extLst>
          </p:cNvPr>
          <p:cNvSpPr/>
          <p:nvPr/>
        </p:nvSpPr>
        <p:spPr>
          <a:xfrm>
            <a:off x="3318889" y="4041745"/>
            <a:ext cx="13452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</a:t>
            </a:r>
            <a:endParaRPr lang="nl-NL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B098518-87F0-4DC2-88B4-2D95FA42DA48}"/>
              </a:ext>
            </a:extLst>
          </p:cNvPr>
          <p:cNvSpPr/>
          <p:nvPr/>
        </p:nvSpPr>
        <p:spPr>
          <a:xfrm>
            <a:off x="6317534" y="4613989"/>
            <a:ext cx="190308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Utility</a:t>
            </a:r>
            <a:endParaRPr lang="nl-N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lang="nl-N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4E56603-373F-4C00-9C77-4590D10DA442}"/>
              </a:ext>
            </a:extLst>
          </p:cNvPr>
          <p:cNvSpPr/>
          <p:nvPr/>
        </p:nvSpPr>
        <p:spPr>
          <a:xfrm>
            <a:off x="8633443" y="4613989"/>
            <a:ext cx="16866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lang="nl-N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146F445-9AC6-4B35-8BE0-69985030704A}"/>
              </a:ext>
            </a:extLst>
          </p:cNvPr>
          <p:cNvSpPr/>
          <p:nvPr/>
        </p:nvSpPr>
        <p:spPr>
          <a:xfrm>
            <a:off x="6382459" y="2308880"/>
            <a:ext cx="1473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Generic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Conceptual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15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6FEBE6-69FA-472A-B9AE-6DBDDB96E329}"/>
              </a:ext>
            </a:extLst>
          </p:cNvPr>
          <p:cNvSpPr/>
          <p:nvPr/>
        </p:nvSpPr>
        <p:spPr>
          <a:xfrm>
            <a:off x="68580" y="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KLIC architectuur</a:t>
            </a: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94A7B5E-A073-409F-B17B-67A9AFA5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80060"/>
            <a:ext cx="100965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42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646</Words>
  <Application>Microsoft Office PowerPoint</Application>
  <PresentationFormat>Breedbeeld</PresentationFormat>
  <Paragraphs>194</Paragraphs>
  <Slides>24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Verdana</vt:lpstr>
      <vt:lpstr>Wingdings</vt:lpstr>
      <vt:lpstr>Kantoorthema</vt:lpstr>
      <vt:lpstr>1_Kantoorthema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IMKL veranderpunten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NLCS en IMKL</vt:lpstr>
      <vt:lpstr>IMBOR en IMKL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Janssen</dc:creator>
  <cp:lastModifiedBy>Paul Janssen</cp:lastModifiedBy>
  <cp:revision>60</cp:revision>
  <dcterms:created xsi:type="dcterms:W3CDTF">2020-04-17T15:35:00Z</dcterms:created>
  <dcterms:modified xsi:type="dcterms:W3CDTF">2020-07-01T12:34:33Z</dcterms:modified>
</cp:coreProperties>
</file>